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</p:sldIdLst>
  <p:sldSz cx="30959425" cy="55721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4" d="100"/>
          <a:sy n="34" d="100"/>
        </p:scale>
        <p:origin x="105" y="1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7435" y="557212"/>
            <a:ext cx="20317123" cy="2414588"/>
          </a:xfrm>
        </p:spPr>
        <p:txBody>
          <a:bodyPr anchor="b">
            <a:normAutofit/>
          </a:bodyPr>
          <a:lstStyle>
            <a:lvl1pPr algn="l">
              <a:defRPr sz="3900">
                <a:effectLst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7435" y="3123142"/>
            <a:ext cx="16253698" cy="1582208"/>
          </a:xfrm>
        </p:spPr>
        <p:txBody>
          <a:bodyPr anchor="t">
            <a:normAutofit/>
          </a:bodyPr>
          <a:lstStyle>
            <a:lvl1pPr marL="0" indent="0" algn="l">
              <a:buNone/>
              <a:defRPr sz="1706">
                <a:solidFill>
                  <a:schemeClr val="bg2">
                    <a:lumMod val="75000"/>
                  </a:schemeClr>
                </a:solidFill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20893580" y="6879"/>
            <a:ext cx="9674820" cy="30956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15510617" y="74381"/>
            <a:ext cx="15440747" cy="49405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8374096" y="185737"/>
            <a:ext cx="12577266" cy="402431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18628060" y="26226"/>
            <a:ext cx="12323306" cy="394305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19922071" y="495301"/>
            <a:ext cx="11029293" cy="352901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607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1741468" y="433387"/>
            <a:ext cx="27472457" cy="2538413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00"/>
            </a:lvl1pPr>
            <a:lvl2pPr marL="371475" indent="0">
              <a:buNone/>
              <a:defRPr sz="1300"/>
            </a:lvl2pPr>
            <a:lvl3pPr marL="742950" indent="0">
              <a:buNone/>
              <a:defRPr sz="1300"/>
            </a:lvl3pPr>
            <a:lvl4pPr marL="1114425" indent="0">
              <a:buNone/>
              <a:defRPr sz="1300"/>
            </a:lvl4pPr>
            <a:lvl5pPr marL="1485900" indent="0">
              <a:buNone/>
              <a:defRPr sz="1300"/>
            </a:lvl5pPr>
            <a:lvl6pPr marL="1857375" indent="0">
              <a:buNone/>
              <a:defRPr sz="1300"/>
            </a:lvl6pPr>
            <a:lvl7pPr marL="2228850" indent="0">
              <a:buNone/>
              <a:defRPr sz="1300"/>
            </a:lvl7pPr>
            <a:lvl8pPr marL="2600325" indent="0">
              <a:buNone/>
              <a:defRPr sz="1300"/>
            </a:lvl8pPr>
            <a:lvl9pPr marL="2971800" indent="0">
              <a:buNone/>
              <a:defRPr sz="13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321962" y="3123142"/>
            <a:ext cx="21087071" cy="371475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300"/>
            </a:lvl1pPr>
            <a:lvl2pPr marL="371475" indent="0">
              <a:buFontTx/>
              <a:buNone/>
              <a:defRPr/>
            </a:lvl2pPr>
            <a:lvl3pPr marL="742950" indent="0">
              <a:buFontTx/>
              <a:buNone/>
              <a:defRPr/>
            </a:lvl3pPr>
            <a:lvl4pPr marL="1114425" indent="0">
              <a:buFontTx/>
              <a:buNone/>
              <a:defRPr/>
            </a:lvl4pPr>
            <a:lvl5pPr marL="14859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4151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7438" y="557213"/>
            <a:ext cx="25541526" cy="2228850"/>
          </a:xfrm>
        </p:spPr>
        <p:txBody>
          <a:bodyPr anchor="ctr">
            <a:normAutofit/>
          </a:bodyPr>
          <a:lstStyle>
            <a:lvl1pPr algn="l">
              <a:defRPr sz="2600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7435" y="3343275"/>
            <a:ext cx="21675630" cy="1527175"/>
          </a:xfrm>
        </p:spPr>
        <p:txBody>
          <a:bodyPr anchor="ctr">
            <a:normAutofit/>
          </a:bodyPr>
          <a:lstStyle>
            <a:lvl1pPr marL="0" indent="0" algn="l">
              <a:buNone/>
              <a:defRPr sz="1625">
                <a:solidFill>
                  <a:schemeClr val="bg2">
                    <a:lumMod val="75000"/>
                  </a:schemeClr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9175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8413" y="557213"/>
            <a:ext cx="23219571" cy="2228850"/>
          </a:xfrm>
        </p:spPr>
        <p:txBody>
          <a:bodyPr anchor="ctr">
            <a:normAutofit/>
          </a:bodyPr>
          <a:lstStyle>
            <a:lvl1pPr algn="l">
              <a:defRPr sz="2600" b="0" cap="all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672399" y="2786062"/>
            <a:ext cx="21671598" cy="309563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71475" indent="0">
              <a:buFontTx/>
              <a:buNone/>
              <a:defRPr/>
            </a:lvl2pPr>
            <a:lvl3pPr marL="742950" indent="0">
              <a:buFontTx/>
              <a:buNone/>
              <a:defRPr/>
            </a:lvl3pPr>
            <a:lvl4pPr marL="1114425" indent="0">
              <a:buFontTx/>
              <a:buNone/>
              <a:defRPr/>
            </a:lvl4pPr>
            <a:lvl5pPr marL="14859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7438" y="3494617"/>
            <a:ext cx="21671598" cy="13689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25">
                <a:solidFill>
                  <a:schemeClr val="bg2">
                    <a:lumMod val="75000"/>
                  </a:schemeClr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350443" y="659930"/>
            <a:ext cx="1547971" cy="475131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/>
          <a:p>
            <a:pPr lvl="0"/>
            <a:r>
              <a:rPr lang="en-US" sz="65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117983" y="2249488"/>
            <a:ext cx="1547971" cy="475131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/>
          <a:p>
            <a:pPr lvl="0" algn="r"/>
            <a:r>
              <a:rPr lang="en-US" sz="65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8757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7435" y="2786062"/>
            <a:ext cx="21671598" cy="1379138"/>
          </a:xfrm>
        </p:spPr>
        <p:txBody>
          <a:bodyPr anchor="b">
            <a:normAutofit/>
          </a:bodyPr>
          <a:lstStyle>
            <a:lvl1pPr algn="l">
              <a:defRPr sz="2600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7433" y="4170547"/>
            <a:ext cx="21675635" cy="699075"/>
          </a:xfrm>
        </p:spPr>
        <p:txBody>
          <a:bodyPr anchor="t">
            <a:normAutofit/>
          </a:bodyPr>
          <a:lstStyle>
            <a:lvl1pPr marL="0" indent="0" algn="l">
              <a:buNone/>
              <a:defRPr sz="1625">
                <a:solidFill>
                  <a:schemeClr val="bg2">
                    <a:lumMod val="75000"/>
                  </a:schemeClr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0235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8416" y="557213"/>
            <a:ext cx="23219569" cy="2228850"/>
          </a:xfrm>
        </p:spPr>
        <p:txBody>
          <a:bodyPr anchor="ctr">
            <a:normAutofit/>
          </a:bodyPr>
          <a:lstStyle>
            <a:lvl1pPr algn="l">
              <a:defRPr sz="2600" b="0" cap="all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37437" y="3191934"/>
            <a:ext cx="21671600" cy="85301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95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7434" y="4044950"/>
            <a:ext cx="21671600" cy="825500"/>
          </a:xfrm>
        </p:spPr>
        <p:txBody>
          <a:bodyPr anchor="t">
            <a:normAutofit/>
          </a:bodyPr>
          <a:lstStyle>
            <a:lvl1pPr marL="0" indent="0" algn="l">
              <a:buNone/>
              <a:defRPr sz="1463">
                <a:solidFill>
                  <a:schemeClr val="bg2">
                    <a:lumMod val="75000"/>
                  </a:schemeClr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350443" y="659930"/>
            <a:ext cx="1547971" cy="475131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/>
          <a:p>
            <a:pPr lvl="0"/>
            <a:r>
              <a:rPr lang="en-US" sz="65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117983" y="2249488"/>
            <a:ext cx="1547971" cy="475131"/>
          </a:xfrm>
          <a:prstGeom prst="rect">
            <a:avLst/>
          </a:prstGeom>
        </p:spPr>
        <p:txBody>
          <a:bodyPr vert="horz" lIns="74295" tIns="37148" rIns="74295" bIns="37148" rtlCol="0" anchor="ctr">
            <a:noAutofit/>
          </a:bodyPr>
          <a:lstStyle/>
          <a:p>
            <a:pPr lvl="0" algn="r"/>
            <a:r>
              <a:rPr lang="en-US" sz="65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8545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7438" y="557213"/>
            <a:ext cx="25541526" cy="222885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37435" y="3191934"/>
            <a:ext cx="21671598" cy="68103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95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7434" y="3872970"/>
            <a:ext cx="21671600" cy="997479"/>
          </a:xfrm>
        </p:spPr>
        <p:txBody>
          <a:bodyPr anchor="t">
            <a:normAutofit/>
          </a:bodyPr>
          <a:lstStyle>
            <a:lvl1pPr marL="0" indent="0" algn="l">
              <a:buNone/>
              <a:defRPr sz="1463">
                <a:solidFill>
                  <a:schemeClr val="bg2">
                    <a:lumMod val="75000"/>
                  </a:schemeClr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86333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8966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054558" y="557213"/>
            <a:ext cx="5224403" cy="371475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41468" y="557212"/>
            <a:ext cx="19865631" cy="4313238"/>
          </a:xfrm>
        </p:spPr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1245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1613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7434" y="1630363"/>
            <a:ext cx="21671600" cy="1853800"/>
          </a:xfrm>
        </p:spPr>
        <p:txBody>
          <a:bodyPr anchor="b">
            <a:normAutofit/>
          </a:bodyPr>
          <a:lstStyle>
            <a:lvl1pPr algn="l">
              <a:defRPr sz="2925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7438" y="3652837"/>
            <a:ext cx="21671598" cy="1217613"/>
          </a:xfrm>
        </p:spPr>
        <p:txBody>
          <a:bodyPr anchor="t">
            <a:normAutofit/>
          </a:bodyPr>
          <a:lstStyle>
            <a:lvl1pPr marL="0" indent="0" algn="l">
              <a:buNone/>
              <a:defRPr sz="1463">
                <a:solidFill>
                  <a:schemeClr val="bg2">
                    <a:lumMod val="75000"/>
                  </a:schemeClr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3145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7434" y="557213"/>
            <a:ext cx="12538300" cy="2937404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48726" y="557213"/>
            <a:ext cx="12530236" cy="2937404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9681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8426" y="557212"/>
            <a:ext cx="11807311" cy="468213"/>
          </a:xfrm>
        </p:spPr>
        <p:txBody>
          <a:bodyPr anchor="b">
            <a:noAutofit/>
          </a:bodyPr>
          <a:lstStyle>
            <a:lvl1pPr marL="0" indent="0">
              <a:buNone/>
              <a:defRPr sz="2275" b="0">
                <a:solidFill>
                  <a:schemeClr val="tx1"/>
                </a:solidFill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7434" y="1032305"/>
            <a:ext cx="12538300" cy="2462312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436711" y="557212"/>
            <a:ext cx="11846282" cy="468213"/>
          </a:xfrm>
        </p:spPr>
        <p:txBody>
          <a:bodyPr anchor="b">
            <a:noAutofit/>
          </a:bodyPr>
          <a:lstStyle>
            <a:lvl1pPr marL="0" indent="0">
              <a:buNone/>
              <a:defRPr sz="2275" b="0">
                <a:solidFill>
                  <a:schemeClr val="tx1"/>
                </a:solidFill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744693" y="1025425"/>
            <a:ext cx="12516800" cy="2462312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3372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5070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661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91133" y="557213"/>
            <a:ext cx="9287828" cy="1114425"/>
          </a:xfrm>
        </p:spPr>
        <p:txBody>
          <a:bodyPr anchor="b">
            <a:normAutofit/>
          </a:bodyPr>
          <a:lstStyle>
            <a:lvl1pPr algn="l">
              <a:defRPr sz="195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7437" y="557212"/>
            <a:ext cx="15092722" cy="4313238"/>
          </a:xfrm>
        </p:spPr>
        <p:txBody>
          <a:bodyPr anchor="ctr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91133" y="1795462"/>
            <a:ext cx="9287828" cy="1699154"/>
          </a:xfrm>
        </p:spPr>
        <p:txBody>
          <a:bodyPr anchor="t">
            <a:normAutofit/>
          </a:bodyPr>
          <a:lstStyle>
            <a:lvl1pPr marL="0" indent="0">
              <a:buNone/>
              <a:defRPr sz="1300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0321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2745" y="1176337"/>
            <a:ext cx="15286216" cy="928688"/>
          </a:xfrm>
        </p:spPr>
        <p:txBody>
          <a:bodyPr anchor="b">
            <a:normAutofit/>
          </a:bodyPr>
          <a:lstStyle>
            <a:lvl1pPr algn="l">
              <a:defRPr sz="2275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11421" y="742950"/>
            <a:ext cx="8331452" cy="371475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00"/>
            </a:lvl1pPr>
            <a:lvl2pPr marL="371475" indent="0">
              <a:buNone/>
              <a:defRPr sz="1300"/>
            </a:lvl2pPr>
            <a:lvl3pPr marL="742950" indent="0">
              <a:buNone/>
              <a:defRPr sz="1300"/>
            </a:lvl3pPr>
            <a:lvl4pPr marL="1114425" indent="0">
              <a:buNone/>
              <a:defRPr sz="1300"/>
            </a:lvl4pPr>
            <a:lvl5pPr marL="1485900" indent="0">
              <a:buNone/>
              <a:defRPr sz="1300"/>
            </a:lvl5pPr>
            <a:lvl6pPr marL="1857375" indent="0">
              <a:buNone/>
              <a:defRPr sz="1300"/>
            </a:lvl6pPr>
            <a:lvl7pPr marL="2228850" indent="0">
              <a:buNone/>
              <a:defRPr sz="1300"/>
            </a:lvl7pPr>
            <a:lvl8pPr marL="2600325" indent="0">
              <a:buNone/>
              <a:defRPr sz="1300"/>
            </a:lvl8pPr>
            <a:lvl9pPr marL="2971800" indent="0">
              <a:buNone/>
              <a:defRPr sz="13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92745" y="2256367"/>
            <a:ext cx="15290249" cy="1664758"/>
          </a:xfrm>
        </p:spPr>
        <p:txBody>
          <a:bodyPr anchor="t">
            <a:normAutofit/>
          </a:bodyPr>
          <a:lstStyle>
            <a:lvl1pPr marL="0" indent="0">
              <a:buNone/>
              <a:defRPr sz="1463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2557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3379468" y="2407709"/>
            <a:ext cx="7571900" cy="2607204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7435" y="3645958"/>
            <a:ext cx="21671598" cy="122449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7435" y="557213"/>
            <a:ext cx="21671598" cy="2937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50500" y="5014913"/>
            <a:ext cx="4063425" cy="29666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813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F5A3F6E-370A-4979-8EF3-0DD71B406A96}" type="datetimeFigureOut">
              <a:rPr lang="zh-CN" altLang="en-US" smtClean="0"/>
              <a:t>2024/9/15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37435" y="5014913"/>
            <a:ext cx="19156144" cy="29666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13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315512" y="4532511"/>
            <a:ext cx="2900529" cy="5443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6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9B415D-F3A0-4AA2-BB47-474D6991F3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04764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371475" rtl="0" eaLnBrk="1" latinLnBrk="0" hangingPunct="1">
        <a:spcBef>
          <a:spcPct val="0"/>
        </a:spcBef>
        <a:buNone/>
        <a:defRPr sz="2925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32172" indent="-232172" algn="l" defTabSz="371475" rtl="0" eaLnBrk="1" latinLnBrk="0" hangingPunct="1">
        <a:spcBef>
          <a:spcPct val="20000"/>
        </a:spcBef>
        <a:spcAft>
          <a:spcPts val="48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25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603647" indent="-232172" algn="l" defTabSz="371475" rtl="0" eaLnBrk="1" latinLnBrk="0" hangingPunct="1">
        <a:spcBef>
          <a:spcPct val="20000"/>
        </a:spcBef>
        <a:spcAft>
          <a:spcPts val="48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63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75122" indent="-232172" algn="l" defTabSz="371475" rtl="0" eaLnBrk="1" latinLnBrk="0" hangingPunct="1">
        <a:spcBef>
          <a:spcPct val="20000"/>
        </a:spcBef>
        <a:spcAft>
          <a:spcPts val="48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253728" indent="-139303" algn="l" defTabSz="371475" rtl="0" eaLnBrk="1" latinLnBrk="0" hangingPunct="1">
        <a:spcBef>
          <a:spcPct val="20000"/>
        </a:spcBef>
        <a:spcAft>
          <a:spcPts val="48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3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625203" indent="-139303" algn="l" defTabSz="371475" rtl="0" eaLnBrk="1" latinLnBrk="0" hangingPunct="1">
        <a:spcBef>
          <a:spcPct val="20000"/>
        </a:spcBef>
        <a:spcAft>
          <a:spcPts val="48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3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043113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3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414588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3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786063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3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157538" indent="-185738" algn="l" defTabSz="371475" rtl="0" eaLnBrk="1" latinLnBrk="0" hangingPunct="1">
        <a:spcBef>
          <a:spcPct val="20000"/>
        </a:spcBef>
        <a:spcAft>
          <a:spcPts val="488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3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371475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411F5C-3046-8AE3-EDE0-6A9747FB6D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28725" y="1758462"/>
            <a:ext cx="13326363" cy="1561974"/>
          </a:xfrm>
        </p:spPr>
        <p:txBody>
          <a:bodyPr>
            <a:noAutofit/>
          </a:bodyPr>
          <a:lstStyle/>
          <a:p>
            <a:pPr algn="ctr"/>
            <a:r>
              <a:rPr lang="zh-CN" altLang="en-US" sz="9600" b="1" dirty="0"/>
              <a:t>中国石油大学欢迎您！</a:t>
            </a:r>
          </a:p>
        </p:txBody>
      </p:sp>
    </p:spTree>
    <p:extLst>
      <p:ext uri="{BB962C8B-B14F-4D97-AF65-F5344CB8AC3E}">
        <p14:creationId xmlns:p14="http://schemas.microsoft.com/office/powerpoint/2010/main" val="2099594702"/>
      </p:ext>
    </p:extLst>
  </p:cSld>
  <p:clrMapOvr>
    <a:masterClrMapping/>
  </p:clrMapOvr>
</p:sld>
</file>

<file path=ppt/theme/theme1.xml><?xml version="1.0" encoding="utf-8"?>
<a:theme xmlns:a="http://schemas.openxmlformats.org/drawingml/2006/main" name="切片">
  <a:themeElements>
    <a:clrScheme name="切片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切片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切片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</TotalTime>
  <Words>6</Words>
  <Application>Microsoft Office PowerPoint</Application>
  <PresentationFormat>自定义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切片</vt:lpstr>
      <vt:lpstr>中国石油大学欢迎您！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盐城机电高等职业技术学校欢迎您！</dc:title>
  <dc:creator>城 盐</dc:creator>
  <cp:lastModifiedBy>田 涛</cp:lastModifiedBy>
  <cp:revision>2</cp:revision>
  <dcterms:created xsi:type="dcterms:W3CDTF">2024-04-20T10:10:15Z</dcterms:created>
  <dcterms:modified xsi:type="dcterms:W3CDTF">2024-09-15T03:33:52Z</dcterms:modified>
</cp:coreProperties>
</file>