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87" r:id="rId3"/>
    <p:sldId id="385" r:id="rId4"/>
    <p:sldId id="259" r:id="rId5"/>
    <p:sldId id="261" r:id="rId6"/>
    <p:sldId id="286" r:id="rId7"/>
    <p:sldId id="263" r:id="rId8"/>
    <p:sldId id="265" r:id="rId9"/>
    <p:sldId id="266" r:id="rId10"/>
    <p:sldId id="267" r:id="rId12"/>
    <p:sldId id="325" r:id="rId13"/>
    <p:sldId id="327" r:id="rId14"/>
    <p:sldId id="328" r:id="rId15"/>
    <p:sldId id="268" r:id="rId16"/>
    <p:sldId id="329" r:id="rId17"/>
    <p:sldId id="269" r:id="rId18"/>
    <p:sldId id="270" r:id="rId19"/>
    <p:sldId id="330" r:id="rId20"/>
    <p:sldId id="271" r:id="rId21"/>
    <p:sldId id="272" r:id="rId22"/>
    <p:sldId id="361" r:id="rId23"/>
    <p:sldId id="273" r:id="rId24"/>
    <p:sldId id="274" r:id="rId25"/>
    <p:sldId id="275" r:id="rId26"/>
    <p:sldId id="276" r:id="rId27"/>
    <p:sldId id="277" r:id="rId28"/>
    <p:sldId id="278" r:id="rId29"/>
    <p:sldId id="281" r:id="rId30"/>
    <p:sldId id="305" r:id="rId31"/>
    <p:sldId id="306" r:id="rId32"/>
    <p:sldId id="308" r:id="rId33"/>
    <p:sldId id="310" r:id="rId34"/>
    <p:sldId id="312" r:id="rId35"/>
    <p:sldId id="315" r:id="rId36"/>
    <p:sldId id="319" r:id="rId37"/>
    <p:sldId id="322" r:id="rId38"/>
    <p:sldId id="362" r:id="rId39"/>
    <p:sldId id="380" r:id="rId40"/>
    <p:sldId id="383" r:id="rId41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B7F"/>
    <a:srgbClr val="FF7654"/>
    <a:srgbClr val="3C4856"/>
    <a:srgbClr val="12B19F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40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6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 flipH="1">
            <a:off x="0" y="1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7.xml"/><Relationship Id="rId4" Type="http://schemas.openxmlformats.org/officeDocument/2006/relationships/image" Target="../media/image13.png"/><Relationship Id="rId3" Type="http://schemas.openxmlformats.org/officeDocument/2006/relationships/tags" Target="../tags/tag6.xml"/><Relationship Id="rId2" Type="http://schemas.openxmlformats.org/officeDocument/2006/relationships/image" Target="../media/image12.png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emf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tags" Target="../tags/tag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6" Type="http://schemas.openxmlformats.org/officeDocument/2006/relationships/tags" Target="../tags/tag15.xml"/><Relationship Id="rId5" Type="http://schemas.openxmlformats.org/officeDocument/2006/relationships/image" Target="../media/image39.png"/><Relationship Id="rId4" Type="http://schemas.openxmlformats.org/officeDocument/2006/relationships/tags" Target="../tags/tag14.xml"/><Relationship Id="rId3" Type="http://schemas.openxmlformats.org/officeDocument/2006/relationships/image" Target="../media/image38.pn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tags" Target="../tags/tag18.xml"/><Relationship Id="rId3" Type="http://schemas.openxmlformats.org/officeDocument/2006/relationships/image" Target="../media/image41.pn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tags" Target="../tags/tag21.xml"/><Relationship Id="rId3" Type="http://schemas.openxmlformats.org/officeDocument/2006/relationships/image" Target="../media/image43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tags" Target="../tags/tag24.xml"/><Relationship Id="rId3" Type="http://schemas.openxmlformats.org/officeDocument/2006/relationships/image" Target="../media/image45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6" Type="http://schemas.openxmlformats.org/officeDocument/2006/relationships/tags" Target="../tags/tag28.xml"/><Relationship Id="rId5" Type="http://schemas.openxmlformats.org/officeDocument/2006/relationships/image" Target="../media/image48.png"/><Relationship Id="rId4" Type="http://schemas.openxmlformats.org/officeDocument/2006/relationships/tags" Target="../tags/tag27.xml"/><Relationship Id="rId3" Type="http://schemas.openxmlformats.org/officeDocument/2006/relationships/image" Target="../media/image47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tags" Target="../tags/tag34.xml"/><Relationship Id="rId7" Type="http://schemas.openxmlformats.org/officeDocument/2006/relationships/image" Target="../media/image51.png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image" Target="../media/image50.jpeg"/><Relationship Id="rId2" Type="http://schemas.openxmlformats.org/officeDocument/2006/relationships/tags" Target="../tags/tag30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54.png"/><Relationship Id="rId12" Type="http://schemas.openxmlformats.org/officeDocument/2006/relationships/tags" Target="../tags/tag36.xml"/><Relationship Id="rId11" Type="http://schemas.openxmlformats.org/officeDocument/2006/relationships/image" Target="../media/image53.png"/><Relationship Id="rId10" Type="http://schemas.openxmlformats.org/officeDocument/2006/relationships/tags" Target="../tags/tag35.xml"/><Relationship Id="rId1" Type="http://schemas.openxmlformats.org/officeDocument/2006/relationships/tags" Target="../tags/tag29.xml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5.pn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56.em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6"/>
          <p:cNvSpPr txBox="1"/>
          <p:nvPr/>
        </p:nvSpPr>
        <p:spPr>
          <a:xfrm>
            <a:off x="697255" y="1740227"/>
            <a:ext cx="7658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3B4B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智慧树网</a:t>
            </a:r>
            <a:r>
              <a:rPr lang="en-US" altLang="zh-CN" sz="5400" b="1" dirty="0">
                <a:solidFill>
                  <a:srgbClr val="3B4B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5400" b="1" dirty="0">
                <a:solidFill>
                  <a:srgbClr val="3B4B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在线共享课程</a:t>
            </a:r>
            <a:endParaRPr lang="zh-CN" altLang="en-US" sz="5400" b="1" dirty="0">
              <a:solidFill>
                <a:srgbClr val="3B4B7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743375" y="2695767"/>
            <a:ext cx="56944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rgbClr val="FF76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选课校 </a:t>
            </a:r>
            <a:r>
              <a:rPr lang="zh-CN" altLang="en-US" sz="3200" spc="300" dirty="0">
                <a:solidFill>
                  <a:srgbClr val="FF76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教师端讲解</a:t>
            </a:r>
            <a:r>
              <a:rPr lang="en-US" altLang="zh-CN" sz="3200" spc="300" dirty="0">
                <a:solidFill>
                  <a:srgbClr val="FF76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r>
              <a:rPr lang="en-US" sz="3200" spc="300" dirty="0">
                <a:solidFill>
                  <a:srgbClr val="FF76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sz="3200" spc="300" dirty="0">
                <a:solidFill>
                  <a:srgbClr val="FF765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春夏</a:t>
            </a:r>
            <a:endParaRPr lang="zh-CN" sz="3200" spc="300" dirty="0">
              <a:solidFill>
                <a:srgbClr val="FF765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11"/>
          <p:cNvGrpSpPr/>
          <p:nvPr/>
        </p:nvGrpSpPr>
        <p:grpSpPr>
          <a:xfrm>
            <a:off x="6387679" y="1418699"/>
            <a:ext cx="5794375" cy="5470526"/>
            <a:chOff x="15582900" y="-4541838"/>
            <a:chExt cx="5794375" cy="5470526"/>
          </a:xfrm>
        </p:grpSpPr>
        <p:sp>
          <p:nvSpPr>
            <p:cNvPr id="8" name="Freeform 5"/>
            <p:cNvSpPr/>
            <p:nvPr/>
          </p:nvSpPr>
          <p:spPr bwMode="auto">
            <a:xfrm>
              <a:off x="20358100" y="-1436687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2 w 2"/>
                <a:gd name="T8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20358100" y="-1436687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2 w 2"/>
                <a:gd name="T4" fmla="*/ 2 w 2"/>
                <a:gd name="T5" fmla="*/ 2 w 2"/>
                <a:gd name="T6" fmla="*/ 2 w 2"/>
                <a:gd name="T7" fmla="*/ 2 w 2"/>
                <a:gd name="T8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5992475" y="-4541838"/>
              <a:ext cx="5384800" cy="5457826"/>
            </a:xfrm>
            <a:custGeom>
              <a:avLst/>
              <a:gdLst>
                <a:gd name="T0" fmla="*/ 16 w 3392"/>
                <a:gd name="T1" fmla="*/ 1666 h 3438"/>
                <a:gd name="T2" fmla="*/ 2088 w 3392"/>
                <a:gd name="T3" fmla="*/ 0 h 3438"/>
                <a:gd name="T4" fmla="*/ 2070 w 3392"/>
                <a:gd name="T5" fmla="*/ 4 h 3438"/>
                <a:gd name="T6" fmla="*/ 2052 w 3392"/>
                <a:gd name="T7" fmla="*/ 14 h 3438"/>
                <a:gd name="T8" fmla="*/ 924 w 3392"/>
                <a:gd name="T9" fmla="*/ 882 h 3438"/>
                <a:gd name="T10" fmla="*/ 22 w 3392"/>
                <a:gd name="T11" fmla="*/ 1580 h 3438"/>
                <a:gd name="T12" fmla="*/ 2 w 3392"/>
                <a:gd name="T13" fmla="*/ 1608 h 3438"/>
                <a:gd name="T14" fmla="*/ 2 w 3392"/>
                <a:gd name="T15" fmla="*/ 1642 h 3438"/>
                <a:gd name="T16" fmla="*/ 14 w 3392"/>
                <a:gd name="T17" fmla="*/ 1664 h 3438"/>
                <a:gd name="T18" fmla="*/ 16 w 3392"/>
                <a:gd name="T19" fmla="*/ 1666 h 3438"/>
                <a:gd name="T20" fmla="*/ 24 w 3392"/>
                <a:gd name="T21" fmla="*/ 1672 h 3438"/>
                <a:gd name="T22" fmla="*/ 284 w 3392"/>
                <a:gd name="T23" fmla="*/ 1798 h 3438"/>
                <a:gd name="T24" fmla="*/ 526 w 3392"/>
                <a:gd name="T25" fmla="*/ 1914 h 3438"/>
                <a:gd name="T26" fmla="*/ 554 w 3392"/>
                <a:gd name="T27" fmla="*/ 1912 h 3438"/>
                <a:gd name="T28" fmla="*/ 610 w 3392"/>
                <a:gd name="T29" fmla="*/ 1886 h 3438"/>
                <a:gd name="T30" fmla="*/ 748 w 3392"/>
                <a:gd name="T31" fmla="*/ 1780 h 3438"/>
                <a:gd name="T32" fmla="*/ 642 w 3392"/>
                <a:gd name="T33" fmla="*/ 1882 h 3438"/>
                <a:gd name="T34" fmla="*/ 608 w 3392"/>
                <a:gd name="T35" fmla="*/ 1928 h 3438"/>
                <a:gd name="T36" fmla="*/ 606 w 3392"/>
                <a:gd name="T37" fmla="*/ 1984 h 3438"/>
                <a:gd name="T38" fmla="*/ 1276 w 3392"/>
                <a:gd name="T39" fmla="*/ 2860 h 3438"/>
                <a:gd name="T40" fmla="*/ 1246 w 3392"/>
                <a:gd name="T41" fmla="*/ 2868 h 3438"/>
                <a:gd name="T42" fmla="*/ 1708 w 3392"/>
                <a:gd name="T43" fmla="*/ 3438 h 3438"/>
                <a:gd name="T44" fmla="*/ 1900 w 3392"/>
                <a:gd name="T45" fmla="*/ 3214 h 3438"/>
                <a:gd name="T46" fmla="*/ 1734 w 3392"/>
                <a:gd name="T47" fmla="*/ 2748 h 3438"/>
                <a:gd name="T48" fmla="*/ 1734 w 3392"/>
                <a:gd name="T49" fmla="*/ 2744 h 3438"/>
                <a:gd name="T50" fmla="*/ 1678 w 3392"/>
                <a:gd name="T51" fmla="*/ 2764 h 3438"/>
                <a:gd name="T52" fmla="*/ 2776 w 3392"/>
                <a:gd name="T53" fmla="*/ 1912 h 3438"/>
                <a:gd name="T54" fmla="*/ 2786 w 3392"/>
                <a:gd name="T55" fmla="*/ 1906 h 3438"/>
                <a:gd name="T56" fmla="*/ 2752 w 3392"/>
                <a:gd name="T57" fmla="*/ 1956 h 3438"/>
                <a:gd name="T58" fmla="*/ 2752 w 3392"/>
                <a:gd name="T59" fmla="*/ 1956 h 3438"/>
                <a:gd name="T60" fmla="*/ 3392 w 3392"/>
                <a:gd name="T61" fmla="*/ 2334 h 3438"/>
                <a:gd name="T62" fmla="*/ 3000 w 3392"/>
                <a:gd name="T63" fmla="*/ 1506 h 3438"/>
                <a:gd name="T64" fmla="*/ 2326 w 3392"/>
                <a:gd name="T65" fmla="*/ 704 h 3438"/>
                <a:gd name="T66" fmla="*/ 2302 w 3392"/>
                <a:gd name="T67" fmla="*/ 680 h 3438"/>
                <a:gd name="T68" fmla="*/ 2270 w 3392"/>
                <a:gd name="T69" fmla="*/ 668 h 3438"/>
                <a:gd name="T70" fmla="*/ 2250 w 3392"/>
                <a:gd name="T71" fmla="*/ 666 h 3438"/>
                <a:gd name="T72" fmla="*/ 2204 w 3392"/>
                <a:gd name="T73" fmla="*/ 678 h 3438"/>
                <a:gd name="T74" fmla="*/ 2064 w 3392"/>
                <a:gd name="T75" fmla="*/ 764 h 3438"/>
                <a:gd name="T76" fmla="*/ 2212 w 3392"/>
                <a:gd name="T77" fmla="*/ 648 h 3438"/>
                <a:gd name="T78" fmla="*/ 2238 w 3392"/>
                <a:gd name="T79" fmla="*/ 614 h 3438"/>
                <a:gd name="T80" fmla="*/ 2250 w 3392"/>
                <a:gd name="T81" fmla="*/ 582 h 3438"/>
                <a:gd name="T82" fmla="*/ 2198 w 3392"/>
                <a:gd name="T83" fmla="*/ 320 h 3438"/>
                <a:gd name="T84" fmla="*/ 2142 w 3392"/>
                <a:gd name="T85" fmla="*/ 38 h 3438"/>
                <a:gd name="T86" fmla="*/ 2132 w 3392"/>
                <a:gd name="T87" fmla="*/ 22 h 3438"/>
                <a:gd name="T88" fmla="*/ 2100 w 3392"/>
                <a:gd name="T89" fmla="*/ 2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392" h="3438">
                  <a:moveTo>
                    <a:pt x="16" y="1666"/>
                  </a:moveTo>
                  <a:lnTo>
                    <a:pt x="16" y="1666"/>
                  </a:lnTo>
                  <a:lnTo>
                    <a:pt x="16" y="1666"/>
                  </a:lnTo>
                  <a:lnTo>
                    <a:pt x="16" y="1666"/>
                  </a:lnTo>
                  <a:lnTo>
                    <a:pt x="16" y="1666"/>
                  </a:lnTo>
                  <a:close/>
                  <a:moveTo>
                    <a:pt x="2088" y="0"/>
                  </a:moveTo>
                  <a:lnTo>
                    <a:pt x="2088" y="0"/>
                  </a:lnTo>
                  <a:lnTo>
                    <a:pt x="2078" y="0"/>
                  </a:lnTo>
                  <a:lnTo>
                    <a:pt x="2070" y="4"/>
                  </a:lnTo>
                  <a:lnTo>
                    <a:pt x="2060" y="8"/>
                  </a:lnTo>
                  <a:lnTo>
                    <a:pt x="2052" y="14"/>
                  </a:lnTo>
                  <a:lnTo>
                    <a:pt x="2052" y="14"/>
                  </a:lnTo>
                  <a:lnTo>
                    <a:pt x="1150" y="710"/>
                  </a:lnTo>
                  <a:lnTo>
                    <a:pt x="1038" y="796"/>
                  </a:lnTo>
                  <a:lnTo>
                    <a:pt x="924" y="882"/>
                  </a:lnTo>
                  <a:lnTo>
                    <a:pt x="924" y="882"/>
                  </a:lnTo>
                  <a:lnTo>
                    <a:pt x="22" y="1580"/>
                  </a:lnTo>
                  <a:lnTo>
                    <a:pt x="22" y="1580"/>
                  </a:lnTo>
                  <a:lnTo>
                    <a:pt x="14" y="1588"/>
                  </a:lnTo>
                  <a:lnTo>
                    <a:pt x="6" y="1598"/>
                  </a:lnTo>
                  <a:lnTo>
                    <a:pt x="2" y="1608"/>
                  </a:lnTo>
                  <a:lnTo>
                    <a:pt x="0" y="1620"/>
                  </a:lnTo>
                  <a:lnTo>
                    <a:pt x="0" y="1630"/>
                  </a:lnTo>
                  <a:lnTo>
                    <a:pt x="2" y="1642"/>
                  </a:lnTo>
                  <a:lnTo>
                    <a:pt x="6" y="1652"/>
                  </a:lnTo>
                  <a:lnTo>
                    <a:pt x="14" y="1664"/>
                  </a:lnTo>
                  <a:lnTo>
                    <a:pt x="14" y="1664"/>
                  </a:lnTo>
                  <a:lnTo>
                    <a:pt x="16" y="1666"/>
                  </a:lnTo>
                  <a:lnTo>
                    <a:pt x="16" y="1666"/>
                  </a:lnTo>
                  <a:lnTo>
                    <a:pt x="16" y="1666"/>
                  </a:lnTo>
                  <a:lnTo>
                    <a:pt x="20" y="1668"/>
                  </a:lnTo>
                  <a:lnTo>
                    <a:pt x="22" y="1670"/>
                  </a:lnTo>
                  <a:lnTo>
                    <a:pt x="24" y="1672"/>
                  </a:lnTo>
                  <a:lnTo>
                    <a:pt x="24" y="1672"/>
                  </a:lnTo>
                  <a:lnTo>
                    <a:pt x="284" y="1798"/>
                  </a:lnTo>
                  <a:lnTo>
                    <a:pt x="284" y="1798"/>
                  </a:lnTo>
                  <a:lnTo>
                    <a:pt x="516" y="1910"/>
                  </a:lnTo>
                  <a:lnTo>
                    <a:pt x="516" y="1910"/>
                  </a:lnTo>
                  <a:lnTo>
                    <a:pt x="526" y="1914"/>
                  </a:lnTo>
                  <a:lnTo>
                    <a:pt x="536" y="1914"/>
                  </a:lnTo>
                  <a:lnTo>
                    <a:pt x="536" y="1914"/>
                  </a:lnTo>
                  <a:lnTo>
                    <a:pt x="554" y="1912"/>
                  </a:lnTo>
                  <a:lnTo>
                    <a:pt x="572" y="1906"/>
                  </a:lnTo>
                  <a:lnTo>
                    <a:pt x="592" y="1898"/>
                  </a:lnTo>
                  <a:lnTo>
                    <a:pt x="610" y="1886"/>
                  </a:lnTo>
                  <a:lnTo>
                    <a:pt x="1406" y="1272"/>
                  </a:lnTo>
                  <a:lnTo>
                    <a:pt x="1774" y="986"/>
                  </a:lnTo>
                  <a:lnTo>
                    <a:pt x="748" y="1780"/>
                  </a:lnTo>
                  <a:lnTo>
                    <a:pt x="758" y="1792"/>
                  </a:lnTo>
                  <a:lnTo>
                    <a:pt x="642" y="1882"/>
                  </a:lnTo>
                  <a:lnTo>
                    <a:pt x="642" y="1882"/>
                  </a:lnTo>
                  <a:lnTo>
                    <a:pt x="628" y="1896"/>
                  </a:lnTo>
                  <a:lnTo>
                    <a:pt x="616" y="1910"/>
                  </a:lnTo>
                  <a:lnTo>
                    <a:pt x="608" y="1928"/>
                  </a:lnTo>
                  <a:lnTo>
                    <a:pt x="604" y="1946"/>
                  </a:lnTo>
                  <a:lnTo>
                    <a:pt x="604" y="1964"/>
                  </a:lnTo>
                  <a:lnTo>
                    <a:pt x="606" y="1984"/>
                  </a:lnTo>
                  <a:lnTo>
                    <a:pt x="614" y="2002"/>
                  </a:lnTo>
                  <a:lnTo>
                    <a:pt x="624" y="2018"/>
                  </a:lnTo>
                  <a:lnTo>
                    <a:pt x="1276" y="2860"/>
                  </a:lnTo>
                  <a:lnTo>
                    <a:pt x="1276" y="2860"/>
                  </a:lnTo>
                  <a:lnTo>
                    <a:pt x="1260" y="2864"/>
                  </a:lnTo>
                  <a:lnTo>
                    <a:pt x="1246" y="2868"/>
                  </a:lnTo>
                  <a:lnTo>
                    <a:pt x="1234" y="2872"/>
                  </a:lnTo>
                  <a:lnTo>
                    <a:pt x="1438" y="3438"/>
                  </a:lnTo>
                  <a:lnTo>
                    <a:pt x="1708" y="3438"/>
                  </a:lnTo>
                  <a:lnTo>
                    <a:pt x="1984" y="3438"/>
                  </a:lnTo>
                  <a:lnTo>
                    <a:pt x="1984" y="3438"/>
                  </a:lnTo>
                  <a:lnTo>
                    <a:pt x="1900" y="3214"/>
                  </a:lnTo>
                  <a:lnTo>
                    <a:pt x="1822" y="2996"/>
                  </a:lnTo>
                  <a:lnTo>
                    <a:pt x="1762" y="2828"/>
                  </a:lnTo>
                  <a:lnTo>
                    <a:pt x="1734" y="2748"/>
                  </a:lnTo>
                  <a:lnTo>
                    <a:pt x="1734" y="2746"/>
                  </a:lnTo>
                  <a:lnTo>
                    <a:pt x="1734" y="2744"/>
                  </a:lnTo>
                  <a:lnTo>
                    <a:pt x="1734" y="2744"/>
                  </a:lnTo>
                  <a:lnTo>
                    <a:pt x="1730" y="2746"/>
                  </a:lnTo>
                  <a:lnTo>
                    <a:pt x="1718" y="2752"/>
                  </a:lnTo>
                  <a:lnTo>
                    <a:pt x="1678" y="2764"/>
                  </a:lnTo>
                  <a:lnTo>
                    <a:pt x="1678" y="2764"/>
                  </a:lnTo>
                  <a:lnTo>
                    <a:pt x="1686" y="2754"/>
                  </a:lnTo>
                  <a:lnTo>
                    <a:pt x="2776" y="1912"/>
                  </a:lnTo>
                  <a:lnTo>
                    <a:pt x="2776" y="1912"/>
                  </a:lnTo>
                  <a:lnTo>
                    <a:pt x="2786" y="1906"/>
                  </a:lnTo>
                  <a:lnTo>
                    <a:pt x="2786" y="1906"/>
                  </a:lnTo>
                  <a:lnTo>
                    <a:pt x="2764" y="1942"/>
                  </a:lnTo>
                  <a:lnTo>
                    <a:pt x="2756" y="1952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3392" y="2334"/>
                  </a:lnTo>
                  <a:lnTo>
                    <a:pt x="3392" y="1774"/>
                  </a:lnTo>
                  <a:lnTo>
                    <a:pt x="3000" y="1506"/>
                  </a:lnTo>
                  <a:lnTo>
                    <a:pt x="3000" y="1506"/>
                  </a:lnTo>
                  <a:lnTo>
                    <a:pt x="2980" y="1546"/>
                  </a:lnTo>
                  <a:lnTo>
                    <a:pt x="2326" y="704"/>
                  </a:lnTo>
                  <a:lnTo>
                    <a:pt x="2326" y="704"/>
                  </a:lnTo>
                  <a:lnTo>
                    <a:pt x="2318" y="696"/>
                  </a:lnTo>
                  <a:lnTo>
                    <a:pt x="2310" y="688"/>
                  </a:lnTo>
                  <a:lnTo>
                    <a:pt x="2302" y="680"/>
                  </a:lnTo>
                  <a:lnTo>
                    <a:pt x="2292" y="676"/>
                  </a:lnTo>
                  <a:lnTo>
                    <a:pt x="2282" y="672"/>
                  </a:lnTo>
                  <a:lnTo>
                    <a:pt x="2270" y="668"/>
                  </a:lnTo>
                  <a:lnTo>
                    <a:pt x="2260" y="666"/>
                  </a:lnTo>
                  <a:lnTo>
                    <a:pt x="2250" y="666"/>
                  </a:lnTo>
                  <a:lnTo>
                    <a:pt x="2250" y="666"/>
                  </a:lnTo>
                  <a:lnTo>
                    <a:pt x="2234" y="668"/>
                  </a:lnTo>
                  <a:lnTo>
                    <a:pt x="2218" y="672"/>
                  </a:lnTo>
                  <a:lnTo>
                    <a:pt x="2204" y="678"/>
                  </a:lnTo>
                  <a:lnTo>
                    <a:pt x="2190" y="686"/>
                  </a:lnTo>
                  <a:lnTo>
                    <a:pt x="2074" y="776"/>
                  </a:lnTo>
                  <a:lnTo>
                    <a:pt x="2064" y="764"/>
                  </a:lnTo>
                  <a:lnTo>
                    <a:pt x="2202" y="656"/>
                  </a:lnTo>
                  <a:lnTo>
                    <a:pt x="2202" y="656"/>
                  </a:lnTo>
                  <a:lnTo>
                    <a:pt x="2212" y="648"/>
                  </a:lnTo>
                  <a:lnTo>
                    <a:pt x="2222" y="638"/>
                  </a:lnTo>
                  <a:lnTo>
                    <a:pt x="2232" y="626"/>
                  </a:lnTo>
                  <a:lnTo>
                    <a:pt x="2238" y="614"/>
                  </a:lnTo>
                  <a:lnTo>
                    <a:pt x="2244" y="604"/>
                  </a:lnTo>
                  <a:lnTo>
                    <a:pt x="2248" y="592"/>
                  </a:lnTo>
                  <a:lnTo>
                    <a:pt x="2250" y="582"/>
                  </a:lnTo>
                  <a:lnTo>
                    <a:pt x="2248" y="574"/>
                  </a:lnTo>
                  <a:lnTo>
                    <a:pt x="2248" y="574"/>
                  </a:lnTo>
                  <a:lnTo>
                    <a:pt x="2198" y="320"/>
                  </a:lnTo>
                  <a:lnTo>
                    <a:pt x="2198" y="320"/>
                  </a:lnTo>
                  <a:lnTo>
                    <a:pt x="2142" y="38"/>
                  </a:lnTo>
                  <a:lnTo>
                    <a:pt x="2142" y="38"/>
                  </a:lnTo>
                  <a:lnTo>
                    <a:pt x="2138" y="28"/>
                  </a:lnTo>
                  <a:lnTo>
                    <a:pt x="2132" y="22"/>
                  </a:lnTo>
                  <a:lnTo>
                    <a:pt x="2132" y="22"/>
                  </a:lnTo>
                  <a:lnTo>
                    <a:pt x="2122" y="12"/>
                  </a:lnTo>
                  <a:lnTo>
                    <a:pt x="2112" y="6"/>
                  </a:lnTo>
                  <a:lnTo>
                    <a:pt x="2100" y="2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17875" y="-1897062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15992475" y="-4541838"/>
              <a:ext cx="5384800" cy="5457826"/>
            </a:xfrm>
            <a:custGeom>
              <a:avLst/>
              <a:gdLst>
                <a:gd name="T0" fmla="*/ 2078 w 3392"/>
                <a:gd name="T1" fmla="*/ 0 h 3438"/>
                <a:gd name="T2" fmla="*/ 2052 w 3392"/>
                <a:gd name="T3" fmla="*/ 14 h 3438"/>
                <a:gd name="T4" fmla="*/ 1038 w 3392"/>
                <a:gd name="T5" fmla="*/ 796 h 3438"/>
                <a:gd name="T6" fmla="*/ 22 w 3392"/>
                <a:gd name="T7" fmla="*/ 1580 h 3438"/>
                <a:gd name="T8" fmla="*/ 6 w 3392"/>
                <a:gd name="T9" fmla="*/ 1598 h 3438"/>
                <a:gd name="T10" fmla="*/ 0 w 3392"/>
                <a:gd name="T11" fmla="*/ 1630 h 3438"/>
                <a:gd name="T12" fmla="*/ 14 w 3392"/>
                <a:gd name="T13" fmla="*/ 1664 h 3438"/>
                <a:gd name="T14" fmla="*/ 16 w 3392"/>
                <a:gd name="T15" fmla="*/ 1666 h 3438"/>
                <a:gd name="T16" fmla="*/ 22 w 3392"/>
                <a:gd name="T17" fmla="*/ 1670 h 3438"/>
                <a:gd name="T18" fmla="*/ 284 w 3392"/>
                <a:gd name="T19" fmla="*/ 1798 h 3438"/>
                <a:gd name="T20" fmla="*/ 516 w 3392"/>
                <a:gd name="T21" fmla="*/ 1910 h 3438"/>
                <a:gd name="T22" fmla="*/ 536 w 3392"/>
                <a:gd name="T23" fmla="*/ 1914 h 3438"/>
                <a:gd name="T24" fmla="*/ 592 w 3392"/>
                <a:gd name="T25" fmla="*/ 1898 h 3438"/>
                <a:gd name="T26" fmla="*/ 1774 w 3392"/>
                <a:gd name="T27" fmla="*/ 986 h 3438"/>
                <a:gd name="T28" fmla="*/ 642 w 3392"/>
                <a:gd name="T29" fmla="*/ 1882 h 3438"/>
                <a:gd name="T30" fmla="*/ 616 w 3392"/>
                <a:gd name="T31" fmla="*/ 1910 h 3438"/>
                <a:gd name="T32" fmla="*/ 604 w 3392"/>
                <a:gd name="T33" fmla="*/ 1964 h 3438"/>
                <a:gd name="T34" fmla="*/ 624 w 3392"/>
                <a:gd name="T35" fmla="*/ 2018 h 3438"/>
                <a:gd name="T36" fmla="*/ 1260 w 3392"/>
                <a:gd name="T37" fmla="*/ 2864 h 3438"/>
                <a:gd name="T38" fmla="*/ 1438 w 3392"/>
                <a:gd name="T39" fmla="*/ 3438 h 3438"/>
                <a:gd name="T40" fmla="*/ 1984 w 3392"/>
                <a:gd name="T41" fmla="*/ 3438 h 3438"/>
                <a:gd name="T42" fmla="*/ 1762 w 3392"/>
                <a:gd name="T43" fmla="*/ 2828 h 3438"/>
                <a:gd name="T44" fmla="*/ 1734 w 3392"/>
                <a:gd name="T45" fmla="*/ 2744 h 3438"/>
                <a:gd name="T46" fmla="*/ 1718 w 3392"/>
                <a:gd name="T47" fmla="*/ 2752 h 3438"/>
                <a:gd name="T48" fmla="*/ 1686 w 3392"/>
                <a:gd name="T49" fmla="*/ 2754 h 3438"/>
                <a:gd name="T50" fmla="*/ 2786 w 3392"/>
                <a:gd name="T51" fmla="*/ 1906 h 3438"/>
                <a:gd name="T52" fmla="*/ 2756 w 3392"/>
                <a:gd name="T53" fmla="*/ 1952 h 3438"/>
                <a:gd name="T54" fmla="*/ 2752 w 3392"/>
                <a:gd name="T55" fmla="*/ 1956 h 3438"/>
                <a:gd name="T56" fmla="*/ 2752 w 3392"/>
                <a:gd name="T57" fmla="*/ 1956 h 3438"/>
                <a:gd name="T58" fmla="*/ 3000 w 3392"/>
                <a:gd name="T59" fmla="*/ 1506 h 3438"/>
                <a:gd name="T60" fmla="*/ 2326 w 3392"/>
                <a:gd name="T61" fmla="*/ 704 h 3438"/>
                <a:gd name="T62" fmla="*/ 2310 w 3392"/>
                <a:gd name="T63" fmla="*/ 688 h 3438"/>
                <a:gd name="T64" fmla="*/ 2282 w 3392"/>
                <a:gd name="T65" fmla="*/ 672 h 3438"/>
                <a:gd name="T66" fmla="*/ 2250 w 3392"/>
                <a:gd name="T67" fmla="*/ 666 h 3438"/>
                <a:gd name="T68" fmla="*/ 2218 w 3392"/>
                <a:gd name="T69" fmla="*/ 672 h 3438"/>
                <a:gd name="T70" fmla="*/ 2074 w 3392"/>
                <a:gd name="T71" fmla="*/ 776 h 3438"/>
                <a:gd name="T72" fmla="*/ 2202 w 3392"/>
                <a:gd name="T73" fmla="*/ 656 h 3438"/>
                <a:gd name="T74" fmla="*/ 2232 w 3392"/>
                <a:gd name="T75" fmla="*/ 626 h 3438"/>
                <a:gd name="T76" fmla="*/ 2248 w 3392"/>
                <a:gd name="T77" fmla="*/ 592 h 3438"/>
                <a:gd name="T78" fmla="*/ 2248 w 3392"/>
                <a:gd name="T79" fmla="*/ 574 h 3438"/>
                <a:gd name="T80" fmla="*/ 2142 w 3392"/>
                <a:gd name="T81" fmla="*/ 38 h 3438"/>
                <a:gd name="T82" fmla="*/ 2132 w 3392"/>
                <a:gd name="T83" fmla="*/ 22 h 3438"/>
                <a:gd name="T84" fmla="*/ 2112 w 3392"/>
                <a:gd name="T85" fmla="*/ 6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92" h="3438">
                  <a:moveTo>
                    <a:pt x="2088" y="0"/>
                  </a:moveTo>
                  <a:lnTo>
                    <a:pt x="2088" y="0"/>
                  </a:lnTo>
                  <a:lnTo>
                    <a:pt x="2078" y="0"/>
                  </a:lnTo>
                  <a:lnTo>
                    <a:pt x="2070" y="4"/>
                  </a:lnTo>
                  <a:lnTo>
                    <a:pt x="2060" y="8"/>
                  </a:lnTo>
                  <a:lnTo>
                    <a:pt x="2052" y="14"/>
                  </a:lnTo>
                  <a:lnTo>
                    <a:pt x="2052" y="14"/>
                  </a:lnTo>
                  <a:lnTo>
                    <a:pt x="1150" y="710"/>
                  </a:lnTo>
                  <a:lnTo>
                    <a:pt x="1038" y="796"/>
                  </a:lnTo>
                  <a:lnTo>
                    <a:pt x="924" y="882"/>
                  </a:lnTo>
                  <a:lnTo>
                    <a:pt x="924" y="882"/>
                  </a:lnTo>
                  <a:lnTo>
                    <a:pt x="22" y="1580"/>
                  </a:lnTo>
                  <a:lnTo>
                    <a:pt x="22" y="1580"/>
                  </a:lnTo>
                  <a:lnTo>
                    <a:pt x="14" y="1588"/>
                  </a:lnTo>
                  <a:lnTo>
                    <a:pt x="6" y="1598"/>
                  </a:lnTo>
                  <a:lnTo>
                    <a:pt x="2" y="1608"/>
                  </a:lnTo>
                  <a:lnTo>
                    <a:pt x="0" y="1620"/>
                  </a:lnTo>
                  <a:lnTo>
                    <a:pt x="0" y="1630"/>
                  </a:lnTo>
                  <a:lnTo>
                    <a:pt x="2" y="1642"/>
                  </a:lnTo>
                  <a:lnTo>
                    <a:pt x="6" y="1652"/>
                  </a:lnTo>
                  <a:lnTo>
                    <a:pt x="14" y="1664"/>
                  </a:lnTo>
                  <a:lnTo>
                    <a:pt x="14" y="1664"/>
                  </a:lnTo>
                  <a:lnTo>
                    <a:pt x="16" y="1666"/>
                  </a:lnTo>
                  <a:lnTo>
                    <a:pt x="16" y="1666"/>
                  </a:lnTo>
                  <a:lnTo>
                    <a:pt x="16" y="1666"/>
                  </a:lnTo>
                  <a:lnTo>
                    <a:pt x="20" y="1668"/>
                  </a:lnTo>
                  <a:lnTo>
                    <a:pt x="22" y="1670"/>
                  </a:lnTo>
                  <a:lnTo>
                    <a:pt x="24" y="1672"/>
                  </a:lnTo>
                  <a:lnTo>
                    <a:pt x="24" y="1672"/>
                  </a:lnTo>
                  <a:lnTo>
                    <a:pt x="284" y="1798"/>
                  </a:lnTo>
                  <a:lnTo>
                    <a:pt x="284" y="1798"/>
                  </a:lnTo>
                  <a:lnTo>
                    <a:pt x="516" y="1910"/>
                  </a:lnTo>
                  <a:lnTo>
                    <a:pt x="516" y="1910"/>
                  </a:lnTo>
                  <a:lnTo>
                    <a:pt x="526" y="1914"/>
                  </a:lnTo>
                  <a:lnTo>
                    <a:pt x="536" y="1914"/>
                  </a:lnTo>
                  <a:lnTo>
                    <a:pt x="536" y="1914"/>
                  </a:lnTo>
                  <a:lnTo>
                    <a:pt x="554" y="1912"/>
                  </a:lnTo>
                  <a:lnTo>
                    <a:pt x="572" y="1906"/>
                  </a:lnTo>
                  <a:lnTo>
                    <a:pt x="592" y="1898"/>
                  </a:lnTo>
                  <a:lnTo>
                    <a:pt x="610" y="1886"/>
                  </a:lnTo>
                  <a:lnTo>
                    <a:pt x="1406" y="1272"/>
                  </a:lnTo>
                  <a:lnTo>
                    <a:pt x="1774" y="986"/>
                  </a:lnTo>
                  <a:lnTo>
                    <a:pt x="748" y="1780"/>
                  </a:lnTo>
                  <a:lnTo>
                    <a:pt x="758" y="1792"/>
                  </a:lnTo>
                  <a:lnTo>
                    <a:pt x="642" y="1882"/>
                  </a:lnTo>
                  <a:lnTo>
                    <a:pt x="642" y="1882"/>
                  </a:lnTo>
                  <a:lnTo>
                    <a:pt x="628" y="1896"/>
                  </a:lnTo>
                  <a:lnTo>
                    <a:pt x="616" y="1910"/>
                  </a:lnTo>
                  <a:lnTo>
                    <a:pt x="608" y="1928"/>
                  </a:lnTo>
                  <a:lnTo>
                    <a:pt x="604" y="1946"/>
                  </a:lnTo>
                  <a:lnTo>
                    <a:pt x="604" y="1964"/>
                  </a:lnTo>
                  <a:lnTo>
                    <a:pt x="606" y="1984"/>
                  </a:lnTo>
                  <a:lnTo>
                    <a:pt x="614" y="2002"/>
                  </a:lnTo>
                  <a:lnTo>
                    <a:pt x="624" y="2018"/>
                  </a:lnTo>
                  <a:lnTo>
                    <a:pt x="1276" y="2860"/>
                  </a:lnTo>
                  <a:lnTo>
                    <a:pt x="1276" y="2860"/>
                  </a:lnTo>
                  <a:lnTo>
                    <a:pt x="1260" y="2864"/>
                  </a:lnTo>
                  <a:lnTo>
                    <a:pt x="1246" y="2868"/>
                  </a:lnTo>
                  <a:lnTo>
                    <a:pt x="1234" y="2872"/>
                  </a:lnTo>
                  <a:lnTo>
                    <a:pt x="1438" y="3438"/>
                  </a:lnTo>
                  <a:lnTo>
                    <a:pt x="1708" y="3438"/>
                  </a:lnTo>
                  <a:lnTo>
                    <a:pt x="1984" y="3438"/>
                  </a:lnTo>
                  <a:lnTo>
                    <a:pt x="1984" y="3438"/>
                  </a:lnTo>
                  <a:lnTo>
                    <a:pt x="1900" y="3214"/>
                  </a:lnTo>
                  <a:lnTo>
                    <a:pt x="1822" y="2996"/>
                  </a:lnTo>
                  <a:lnTo>
                    <a:pt x="1762" y="2828"/>
                  </a:lnTo>
                  <a:lnTo>
                    <a:pt x="1734" y="2748"/>
                  </a:lnTo>
                  <a:lnTo>
                    <a:pt x="1734" y="2746"/>
                  </a:lnTo>
                  <a:lnTo>
                    <a:pt x="1734" y="2744"/>
                  </a:lnTo>
                  <a:lnTo>
                    <a:pt x="1734" y="2744"/>
                  </a:lnTo>
                  <a:lnTo>
                    <a:pt x="1730" y="2746"/>
                  </a:lnTo>
                  <a:lnTo>
                    <a:pt x="1718" y="2752"/>
                  </a:lnTo>
                  <a:lnTo>
                    <a:pt x="1678" y="2764"/>
                  </a:lnTo>
                  <a:lnTo>
                    <a:pt x="1678" y="2764"/>
                  </a:lnTo>
                  <a:lnTo>
                    <a:pt x="1686" y="2754"/>
                  </a:lnTo>
                  <a:lnTo>
                    <a:pt x="2776" y="1912"/>
                  </a:lnTo>
                  <a:lnTo>
                    <a:pt x="2776" y="1912"/>
                  </a:lnTo>
                  <a:lnTo>
                    <a:pt x="2786" y="1906"/>
                  </a:lnTo>
                  <a:lnTo>
                    <a:pt x="2786" y="1906"/>
                  </a:lnTo>
                  <a:lnTo>
                    <a:pt x="2764" y="1942"/>
                  </a:lnTo>
                  <a:lnTo>
                    <a:pt x="2756" y="1952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2752" y="1956"/>
                  </a:lnTo>
                  <a:lnTo>
                    <a:pt x="3392" y="2334"/>
                  </a:lnTo>
                  <a:lnTo>
                    <a:pt x="3392" y="1774"/>
                  </a:lnTo>
                  <a:lnTo>
                    <a:pt x="3000" y="1506"/>
                  </a:lnTo>
                  <a:lnTo>
                    <a:pt x="3000" y="1506"/>
                  </a:lnTo>
                  <a:lnTo>
                    <a:pt x="2980" y="1546"/>
                  </a:lnTo>
                  <a:lnTo>
                    <a:pt x="2326" y="704"/>
                  </a:lnTo>
                  <a:lnTo>
                    <a:pt x="2326" y="704"/>
                  </a:lnTo>
                  <a:lnTo>
                    <a:pt x="2318" y="696"/>
                  </a:lnTo>
                  <a:lnTo>
                    <a:pt x="2310" y="688"/>
                  </a:lnTo>
                  <a:lnTo>
                    <a:pt x="2302" y="680"/>
                  </a:lnTo>
                  <a:lnTo>
                    <a:pt x="2292" y="676"/>
                  </a:lnTo>
                  <a:lnTo>
                    <a:pt x="2282" y="672"/>
                  </a:lnTo>
                  <a:lnTo>
                    <a:pt x="2270" y="668"/>
                  </a:lnTo>
                  <a:lnTo>
                    <a:pt x="2260" y="666"/>
                  </a:lnTo>
                  <a:lnTo>
                    <a:pt x="2250" y="666"/>
                  </a:lnTo>
                  <a:lnTo>
                    <a:pt x="2250" y="666"/>
                  </a:lnTo>
                  <a:lnTo>
                    <a:pt x="2234" y="668"/>
                  </a:lnTo>
                  <a:lnTo>
                    <a:pt x="2218" y="672"/>
                  </a:lnTo>
                  <a:lnTo>
                    <a:pt x="2204" y="678"/>
                  </a:lnTo>
                  <a:lnTo>
                    <a:pt x="2190" y="686"/>
                  </a:lnTo>
                  <a:lnTo>
                    <a:pt x="2074" y="776"/>
                  </a:lnTo>
                  <a:lnTo>
                    <a:pt x="2064" y="764"/>
                  </a:lnTo>
                  <a:lnTo>
                    <a:pt x="2202" y="656"/>
                  </a:lnTo>
                  <a:lnTo>
                    <a:pt x="2202" y="656"/>
                  </a:lnTo>
                  <a:lnTo>
                    <a:pt x="2212" y="648"/>
                  </a:lnTo>
                  <a:lnTo>
                    <a:pt x="2222" y="638"/>
                  </a:lnTo>
                  <a:lnTo>
                    <a:pt x="2232" y="626"/>
                  </a:lnTo>
                  <a:lnTo>
                    <a:pt x="2238" y="614"/>
                  </a:lnTo>
                  <a:lnTo>
                    <a:pt x="2244" y="604"/>
                  </a:lnTo>
                  <a:lnTo>
                    <a:pt x="2248" y="592"/>
                  </a:lnTo>
                  <a:lnTo>
                    <a:pt x="2250" y="582"/>
                  </a:lnTo>
                  <a:lnTo>
                    <a:pt x="2248" y="574"/>
                  </a:lnTo>
                  <a:lnTo>
                    <a:pt x="2248" y="574"/>
                  </a:lnTo>
                  <a:lnTo>
                    <a:pt x="2198" y="320"/>
                  </a:lnTo>
                  <a:lnTo>
                    <a:pt x="2198" y="320"/>
                  </a:lnTo>
                  <a:lnTo>
                    <a:pt x="2142" y="38"/>
                  </a:lnTo>
                  <a:lnTo>
                    <a:pt x="2142" y="38"/>
                  </a:lnTo>
                  <a:lnTo>
                    <a:pt x="2138" y="28"/>
                  </a:lnTo>
                  <a:lnTo>
                    <a:pt x="2132" y="22"/>
                  </a:lnTo>
                  <a:lnTo>
                    <a:pt x="2132" y="22"/>
                  </a:lnTo>
                  <a:lnTo>
                    <a:pt x="2122" y="12"/>
                  </a:lnTo>
                  <a:lnTo>
                    <a:pt x="2112" y="6"/>
                  </a:lnTo>
                  <a:lnTo>
                    <a:pt x="2100" y="2"/>
                  </a:lnTo>
                  <a:lnTo>
                    <a:pt x="20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18745200" y="-192087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18745200" y="-192087"/>
              <a:ext cx="0" cy="3175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2 h 2"/>
                <a:gd name="T4" fmla="*/ 2 h 2"/>
                <a:gd name="T5" fmla="*/ 0 h 2"/>
                <a:gd name="T6" fmla="*/ 0 h 2"/>
                <a:gd name="T7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" name="Freeform 24"/>
            <p:cNvSpPr/>
            <p:nvPr/>
          </p:nvSpPr>
          <p:spPr bwMode="auto">
            <a:xfrm>
              <a:off x="16856075" y="-3475037"/>
              <a:ext cx="3867150" cy="3635375"/>
            </a:xfrm>
            <a:custGeom>
              <a:avLst/>
              <a:gdLst>
                <a:gd name="T0" fmla="*/ 38 w 2436"/>
                <a:gd name="T1" fmla="*/ 1218 h 2290"/>
                <a:gd name="T2" fmla="*/ 1586 w 2436"/>
                <a:gd name="T3" fmla="*/ 20 h 2290"/>
                <a:gd name="T4" fmla="*/ 1586 w 2436"/>
                <a:gd name="T5" fmla="*/ 20 h 2290"/>
                <a:gd name="T6" fmla="*/ 1602 w 2436"/>
                <a:gd name="T7" fmla="*/ 10 h 2290"/>
                <a:gd name="T8" fmla="*/ 1620 w 2436"/>
                <a:gd name="T9" fmla="*/ 4 h 2290"/>
                <a:gd name="T10" fmla="*/ 1638 w 2436"/>
                <a:gd name="T11" fmla="*/ 0 h 2290"/>
                <a:gd name="T12" fmla="*/ 1658 w 2436"/>
                <a:gd name="T13" fmla="*/ 2 h 2290"/>
                <a:gd name="T14" fmla="*/ 1676 w 2436"/>
                <a:gd name="T15" fmla="*/ 6 h 2290"/>
                <a:gd name="T16" fmla="*/ 1692 w 2436"/>
                <a:gd name="T17" fmla="*/ 14 h 2290"/>
                <a:gd name="T18" fmla="*/ 1708 w 2436"/>
                <a:gd name="T19" fmla="*/ 24 h 2290"/>
                <a:gd name="T20" fmla="*/ 1722 w 2436"/>
                <a:gd name="T21" fmla="*/ 38 h 2290"/>
                <a:gd name="T22" fmla="*/ 2416 w 2436"/>
                <a:gd name="T23" fmla="*/ 936 h 2290"/>
                <a:gd name="T24" fmla="*/ 2416 w 2436"/>
                <a:gd name="T25" fmla="*/ 936 h 2290"/>
                <a:gd name="T26" fmla="*/ 2428 w 2436"/>
                <a:gd name="T27" fmla="*/ 952 h 2290"/>
                <a:gd name="T28" fmla="*/ 2434 w 2436"/>
                <a:gd name="T29" fmla="*/ 970 h 2290"/>
                <a:gd name="T30" fmla="*/ 2436 w 2436"/>
                <a:gd name="T31" fmla="*/ 990 h 2290"/>
                <a:gd name="T32" fmla="*/ 2436 w 2436"/>
                <a:gd name="T33" fmla="*/ 1008 h 2290"/>
                <a:gd name="T34" fmla="*/ 2432 w 2436"/>
                <a:gd name="T35" fmla="*/ 1026 h 2290"/>
                <a:gd name="T36" fmla="*/ 2424 w 2436"/>
                <a:gd name="T37" fmla="*/ 1044 h 2290"/>
                <a:gd name="T38" fmla="*/ 2414 w 2436"/>
                <a:gd name="T39" fmla="*/ 1058 h 2290"/>
                <a:gd name="T40" fmla="*/ 2400 w 2436"/>
                <a:gd name="T41" fmla="*/ 1072 h 2290"/>
                <a:gd name="T42" fmla="*/ 852 w 2436"/>
                <a:gd name="T43" fmla="*/ 2270 h 2290"/>
                <a:gd name="T44" fmla="*/ 852 w 2436"/>
                <a:gd name="T45" fmla="*/ 2270 h 2290"/>
                <a:gd name="T46" fmla="*/ 834 w 2436"/>
                <a:gd name="T47" fmla="*/ 2280 h 2290"/>
                <a:gd name="T48" fmla="*/ 816 w 2436"/>
                <a:gd name="T49" fmla="*/ 2288 h 2290"/>
                <a:gd name="T50" fmla="*/ 798 w 2436"/>
                <a:gd name="T51" fmla="*/ 2290 h 2290"/>
                <a:gd name="T52" fmla="*/ 780 w 2436"/>
                <a:gd name="T53" fmla="*/ 2290 h 2290"/>
                <a:gd name="T54" fmla="*/ 760 w 2436"/>
                <a:gd name="T55" fmla="*/ 2286 h 2290"/>
                <a:gd name="T56" fmla="*/ 744 w 2436"/>
                <a:gd name="T57" fmla="*/ 2278 h 2290"/>
                <a:gd name="T58" fmla="*/ 728 w 2436"/>
                <a:gd name="T59" fmla="*/ 2268 h 2290"/>
                <a:gd name="T60" fmla="*/ 714 w 2436"/>
                <a:gd name="T61" fmla="*/ 2254 h 2290"/>
                <a:gd name="T62" fmla="*/ 20 w 2436"/>
                <a:gd name="T63" fmla="*/ 1356 h 2290"/>
                <a:gd name="T64" fmla="*/ 20 w 2436"/>
                <a:gd name="T65" fmla="*/ 1356 h 2290"/>
                <a:gd name="T66" fmla="*/ 10 w 2436"/>
                <a:gd name="T67" fmla="*/ 1338 h 2290"/>
                <a:gd name="T68" fmla="*/ 2 w 2436"/>
                <a:gd name="T69" fmla="*/ 1320 h 2290"/>
                <a:gd name="T70" fmla="*/ 0 w 2436"/>
                <a:gd name="T71" fmla="*/ 1302 h 2290"/>
                <a:gd name="T72" fmla="*/ 0 w 2436"/>
                <a:gd name="T73" fmla="*/ 1284 h 2290"/>
                <a:gd name="T74" fmla="*/ 4 w 2436"/>
                <a:gd name="T75" fmla="*/ 1266 h 2290"/>
                <a:gd name="T76" fmla="*/ 12 w 2436"/>
                <a:gd name="T77" fmla="*/ 1248 h 2290"/>
                <a:gd name="T78" fmla="*/ 24 w 2436"/>
                <a:gd name="T79" fmla="*/ 1232 h 2290"/>
                <a:gd name="T80" fmla="*/ 38 w 2436"/>
                <a:gd name="T81" fmla="*/ 1218 h 2290"/>
                <a:gd name="T82" fmla="*/ 38 w 2436"/>
                <a:gd name="T83" fmla="*/ 1218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6" h="2290">
                  <a:moveTo>
                    <a:pt x="38" y="1218"/>
                  </a:moveTo>
                  <a:lnTo>
                    <a:pt x="1586" y="20"/>
                  </a:lnTo>
                  <a:lnTo>
                    <a:pt x="1586" y="20"/>
                  </a:lnTo>
                  <a:lnTo>
                    <a:pt x="1602" y="10"/>
                  </a:lnTo>
                  <a:lnTo>
                    <a:pt x="1620" y="4"/>
                  </a:lnTo>
                  <a:lnTo>
                    <a:pt x="1638" y="0"/>
                  </a:lnTo>
                  <a:lnTo>
                    <a:pt x="1658" y="2"/>
                  </a:lnTo>
                  <a:lnTo>
                    <a:pt x="1676" y="6"/>
                  </a:lnTo>
                  <a:lnTo>
                    <a:pt x="1692" y="14"/>
                  </a:lnTo>
                  <a:lnTo>
                    <a:pt x="1708" y="24"/>
                  </a:lnTo>
                  <a:lnTo>
                    <a:pt x="1722" y="38"/>
                  </a:lnTo>
                  <a:lnTo>
                    <a:pt x="2416" y="936"/>
                  </a:lnTo>
                  <a:lnTo>
                    <a:pt x="2416" y="936"/>
                  </a:lnTo>
                  <a:lnTo>
                    <a:pt x="2428" y="952"/>
                  </a:lnTo>
                  <a:lnTo>
                    <a:pt x="2434" y="970"/>
                  </a:lnTo>
                  <a:lnTo>
                    <a:pt x="2436" y="990"/>
                  </a:lnTo>
                  <a:lnTo>
                    <a:pt x="2436" y="1008"/>
                  </a:lnTo>
                  <a:lnTo>
                    <a:pt x="2432" y="1026"/>
                  </a:lnTo>
                  <a:lnTo>
                    <a:pt x="2424" y="1044"/>
                  </a:lnTo>
                  <a:lnTo>
                    <a:pt x="2414" y="1058"/>
                  </a:lnTo>
                  <a:lnTo>
                    <a:pt x="2400" y="1072"/>
                  </a:lnTo>
                  <a:lnTo>
                    <a:pt x="852" y="2270"/>
                  </a:lnTo>
                  <a:lnTo>
                    <a:pt x="852" y="2270"/>
                  </a:lnTo>
                  <a:lnTo>
                    <a:pt x="834" y="2280"/>
                  </a:lnTo>
                  <a:lnTo>
                    <a:pt x="816" y="2288"/>
                  </a:lnTo>
                  <a:lnTo>
                    <a:pt x="798" y="2290"/>
                  </a:lnTo>
                  <a:lnTo>
                    <a:pt x="780" y="2290"/>
                  </a:lnTo>
                  <a:lnTo>
                    <a:pt x="760" y="2286"/>
                  </a:lnTo>
                  <a:lnTo>
                    <a:pt x="744" y="2278"/>
                  </a:lnTo>
                  <a:lnTo>
                    <a:pt x="728" y="2268"/>
                  </a:lnTo>
                  <a:lnTo>
                    <a:pt x="714" y="2254"/>
                  </a:lnTo>
                  <a:lnTo>
                    <a:pt x="20" y="1356"/>
                  </a:lnTo>
                  <a:lnTo>
                    <a:pt x="20" y="1356"/>
                  </a:lnTo>
                  <a:lnTo>
                    <a:pt x="10" y="1338"/>
                  </a:lnTo>
                  <a:lnTo>
                    <a:pt x="2" y="1320"/>
                  </a:lnTo>
                  <a:lnTo>
                    <a:pt x="0" y="1302"/>
                  </a:lnTo>
                  <a:lnTo>
                    <a:pt x="0" y="1284"/>
                  </a:lnTo>
                  <a:lnTo>
                    <a:pt x="4" y="1266"/>
                  </a:lnTo>
                  <a:lnTo>
                    <a:pt x="12" y="1248"/>
                  </a:lnTo>
                  <a:lnTo>
                    <a:pt x="24" y="1232"/>
                  </a:lnTo>
                  <a:lnTo>
                    <a:pt x="38" y="1218"/>
                  </a:lnTo>
                  <a:lnTo>
                    <a:pt x="38" y="1218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" name="Freeform 25"/>
            <p:cNvSpPr/>
            <p:nvPr/>
          </p:nvSpPr>
          <p:spPr bwMode="auto">
            <a:xfrm>
              <a:off x="17084675" y="-3319462"/>
              <a:ext cx="2130425" cy="1670050"/>
            </a:xfrm>
            <a:custGeom>
              <a:avLst/>
              <a:gdLst>
                <a:gd name="T0" fmla="*/ 0 w 1342"/>
                <a:gd name="T1" fmla="*/ 1018 h 1052"/>
                <a:gd name="T2" fmla="*/ 1316 w 1342"/>
                <a:gd name="T3" fmla="*/ 0 h 1052"/>
                <a:gd name="T4" fmla="*/ 1342 w 1342"/>
                <a:gd name="T5" fmla="*/ 34 h 1052"/>
                <a:gd name="T6" fmla="*/ 26 w 1342"/>
                <a:gd name="T7" fmla="*/ 1052 h 1052"/>
                <a:gd name="T8" fmla="*/ 0 w 1342"/>
                <a:gd name="T9" fmla="*/ 1018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2" h="1052">
                  <a:moveTo>
                    <a:pt x="0" y="1018"/>
                  </a:moveTo>
                  <a:lnTo>
                    <a:pt x="1316" y="0"/>
                  </a:lnTo>
                  <a:lnTo>
                    <a:pt x="1342" y="34"/>
                  </a:lnTo>
                  <a:lnTo>
                    <a:pt x="26" y="1052"/>
                  </a:lnTo>
                  <a:lnTo>
                    <a:pt x="0" y="101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" name="Freeform 26"/>
            <p:cNvSpPr/>
            <p:nvPr/>
          </p:nvSpPr>
          <p:spPr bwMode="auto">
            <a:xfrm>
              <a:off x="17138650" y="-3182937"/>
              <a:ext cx="3067050" cy="2749550"/>
            </a:xfrm>
            <a:custGeom>
              <a:avLst/>
              <a:gdLst>
                <a:gd name="T0" fmla="*/ 0 w 1932"/>
                <a:gd name="T1" fmla="*/ 1138 h 1732"/>
                <a:gd name="T2" fmla="*/ 1470 w 1932"/>
                <a:gd name="T3" fmla="*/ 0 h 1732"/>
                <a:gd name="T4" fmla="*/ 1932 w 1932"/>
                <a:gd name="T5" fmla="*/ 596 h 1732"/>
                <a:gd name="T6" fmla="*/ 462 w 1932"/>
                <a:gd name="T7" fmla="*/ 1732 h 1732"/>
                <a:gd name="T8" fmla="*/ 0 w 1932"/>
                <a:gd name="T9" fmla="*/ 1138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2" h="1732">
                  <a:moveTo>
                    <a:pt x="0" y="1138"/>
                  </a:moveTo>
                  <a:lnTo>
                    <a:pt x="1470" y="0"/>
                  </a:lnTo>
                  <a:lnTo>
                    <a:pt x="1932" y="596"/>
                  </a:lnTo>
                  <a:lnTo>
                    <a:pt x="462" y="1732"/>
                  </a:lnTo>
                  <a:lnTo>
                    <a:pt x="0" y="1138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" name="Freeform 27"/>
            <p:cNvSpPr/>
            <p:nvPr/>
          </p:nvSpPr>
          <p:spPr bwMode="auto">
            <a:xfrm>
              <a:off x="19332575" y="-3109912"/>
              <a:ext cx="193675" cy="174625"/>
            </a:xfrm>
            <a:custGeom>
              <a:avLst/>
              <a:gdLst>
                <a:gd name="T0" fmla="*/ 26 w 122"/>
                <a:gd name="T1" fmla="*/ 108 h 110"/>
                <a:gd name="T2" fmla="*/ 26 w 122"/>
                <a:gd name="T3" fmla="*/ 108 h 110"/>
                <a:gd name="T4" fmla="*/ 32 w 122"/>
                <a:gd name="T5" fmla="*/ 110 h 110"/>
                <a:gd name="T6" fmla="*/ 36 w 122"/>
                <a:gd name="T7" fmla="*/ 108 h 110"/>
                <a:gd name="T8" fmla="*/ 118 w 122"/>
                <a:gd name="T9" fmla="*/ 46 h 110"/>
                <a:gd name="T10" fmla="*/ 118 w 122"/>
                <a:gd name="T11" fmla="*/ 46 h 110"/>
                <a:gd name="T12" fmla="*/ 122 w 122"/>
                <a:gd name="T13" fmla="*/ 40 h 110"/>
                <a:gd name="T14" fmla="*/ 120 w 122"/>
                <a:gd name="T15" fmla="*/ 36 h 110"/>
                <a:gd name="T16" fmla="*/ 94 w 122"/>
                <a:gd name="T17" fmla="*/ 2 h 110"/>
                <a:gd name="T18" fmla="*/ 94 w 122"/>
                <a:gd name="T19" fmla="*/ 2 h 110"/>
                <a:gd name="T20" fmla="*/ 90 w 122"/>
                <a:gd name="T21" fmla="*/ 0 h 110"/>
                <a:gd name="T22" fmla="*/ 84 w 122"/>
                <a:gd name="T23" fmla="*/ 2 h 110"/>
                <a:gd name="T24" fmla="*/ 2 w 122"/>
                <a:gd name="T25" fmla="*/ 64 h 110"/>
                <a:gd name="T26" fmla="*/ 2 w 122"/>
                <a:gd name="T27" fmla="*/ 64 h 110"/>
                <a:gd name="T28" fmla="*/ 0 w 122"/>
                <a:gd name="T29" fmla="*/ 70 h 110"/>
                <a:gd name="T30" fmla="*/ 0 w 122"/>
                <a:gd name="T31" fmla="*/ 74 h 110"/>
                <a:gd name="T32" fmla="*/ 26 w 122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6" y="108"/>
                  </a:moveTo>
                  <a:lnTo>
                    <a:pt x="26" y="108"/>
                  </a:lnTo>
                  <a:lnTo>
                    <a:pt x="32" y="110"/>
                  </a:lnTo>
                  <a:lnTo>
                    <a:pt x="36" y="108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40"/>
                  </a:lnTo>
                  <a:lnTo>
                    <a:pt x="120" y="36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Freeform 28"/>
            <p:cNvSpPr/>
            <p:nvPr/>
          </p:nvSpPr>
          <p:spPr bwMode="auto">
            <a:xfrm>
              <a:off x="19167475" y="-2982912"/>
              <a:ext cx="193675" cy="174625"/>
            </a:xfrm>
            <a:custGeom>
              <a:avLst/>
              <a:gdLst>
                <a:gd name="T0" fmla="*/ 28 w 122"/>
                <a:gd name="T1" fmla="*/ 108 h 110"/>
                <a:gd name="T2" fmla="*/ 28 w 122"/>
                <a:gd name="T3" fmla="*/ 108 h 110"/>
                <a:gd name="T4" fmla="*/ 32 w 122"/>
                <a:gd name="T5" fmla="*/ 110 h 110"/>
                <a:gd name="T6" fmla="*/ 38 w 122"/>
                <a:gd name="T7" fmla="*/ 108 h 110"/>
                <a:gd name="T8" fmla="*/ 120 w 122"/>
                <a:gd name="T9" fmla="*/ 46 h 110"/>
                <a:gd name="T10" fmla="*/ 120 w 122"/>
                <a:gd name="T11" fmla="*/ 46 h 110"/>
                <a:gd name="T12" fmla="*/ 122 w 122"/>
                <a:gd name="T13" fmla="*/ 40 h 110"/>
                <a:gd name="T14" fmla="*/ 120 w 122"/>
                <a:gd name="T15" fmla="*/ 34 h 110"/>
                <a:gd name="T16" fmla="*/ 96 w 122"/>
                <a:gd name="T17" fmla="*/ 2 h 110"/>
                <a:gd name="T18" fmla="*/ 96 w 122"/>
                <a:gd name="T19" fmla="*/ 2 h 110"/>
                <a:gd name="T20" fmla="*/ 90 w 122"/>
                <a:gd name="T21" fmla="*/ 0 h 110"/>
                <a:gd name="T22" fmla="*/ 86 w 122"/>
                <a:gd name="T23" fmla="*/ 0 h 110"/>
                <a:gd name="T24" fmla="*/ 4 w 122"/>
                <a:gd name="T25" fmla="*/ 64 h 110"/>
                <a:gd name="T26" fmla="*/ 4 w 122"/>
                <a:gd name="T27" fmla="*/ 64 h 110"/>
                <a:gd name="T28" fmla="*/ 0 w 122"/>
                <a:gd name="T29" fmla="*/ 68 h 110"/>
                <a:gd name="T30" fmla="*/ 2 w 122"/>
                <a:gd name="T31" fmla="*/ 74 h 110"/>
                <a:gd name="T32" fmla="*/ 28 w 122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8" y="108"/>
                  </a:moveTo>
                  <a:lnTo>
                    <a:pt x="28" y="108"/>
                  </a:lnTo>
                  <a:lnTo>
                    <a:pt x="32" y="110"/>
                  </a:lnTo>
                  <a:lnTo>
                    <a:pt x="38" y="10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0"/>
                  </a:lnTo>
                  <a:lnTo>
                    <a:pt x="120" y="34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8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Freeform 29"/>
            <p:cNvSpPr/>
            <p:nvPr/>
          </p:nvSpPr>
          <p:spPr bwMode="auto">
            <a:xfrm>
              <a:off x="19005550" y="-2859087"/>
              <a:ext cx="193675" cy="177800"/>
            </a:xfrm>
            <a:custGeom>
              <a:avLst/>
              <a:gdLst>
                <a:gd name="T0" fmla="*/ 26 w 122"/>
                <a:gd name="T1" fmla="*/ 108 h 112"/>
                <a:gd name="T2" fmla="*/ 26 w 122"/>
                <a:gd name="T3" fmla="*/ 108 h 112"/>
                <a:gd name="T4" fmla="*/ 32 w 122"/>
                <a:gd name="T5" fmla="*/ 112 h 112"/>
                <a:gd name="T6" fmla="*/ 36 w 122"/>
                <a:gd name="T7" fmla="*/ 110 h 112"/>
                <a:gd name="T8" fmla="*/ 118 w 122"/>
                <a:gd name="T9" fmla="*/ 46 h 112"/>
                <a:gd name="T10" fmla="*/ 118 w 122"/>
                <a:gd name="T11" fmla="*/ 46 h 112"/>
                <a:gd name="T12" fmla="*/ 122 w 122"/>
                <a:gd name="T13" fmla="*/ 42 h 112"/>
                <a:gd name="T14" fmla="*/ 120 w 122"/>
                <a:gd name="T15" fmla="*/ 36 h 112"/>
                <a:gd name="T16" fmla="*/ 94 w 122"/>
                <a:gd name="T17" fmla="*/ 4 h 112"/>
                <a:gd name="T18" fmla="*/ 94 w 122"/>
                <a:gd name="T19" fmla="*/ 4 h 112"/>
                <a:gd name="T20" fmla="*/ 90 w 122"/>
                <a:gd name="T21" fmla="*/ 0 h 112"/>
                <a:gd name="T22" fmla="*/ 84 w 122"/>
                <a:gd name="T23" fmla="*/ 2 h 112"/>
                <a:gd name="T24" fmla="*/ 2 w 122"/>
                <a:gd name="T25" fmla="*/ 66 h 112"/>
                <a:gd name="T26" fmla="*/ 2 w 122"/>
                <a:gd name="T27" fmla="*/ 66 h 112"/>
                <a:gd name="T28" fmla="*/ 0 w 122"/>
                <a:gd name="T29" fmla="*/ 70 h 112"/>
                <a:gd name="T30" fmla="*/ 2 w 122"/>
                <a:gd name="T31" fmla="*/ 76 h 112"/>
                <a:gd name="T32" fmla="*/ 26 w 122"/>
                <a:gd name="T33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2">
                  <a:moveTo>
                    <a:pt x="26" y="108"/>
                  </a:moveTo>
                  <a:lnTo>
                    <a:pt x="26" y="108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42"/>
                  </a:lnTo>
                  <a:lnTo>
                    <a:pt x="120" y="3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 30"/>
            <p:cNvSpPr/>
            <p:nvPr/>
          </p:nvSpPr>
          <p:spPr bwMode="auto">
            <a:xfrm>
              <a:off x="18843625" y="-2732087"/>
              <a:ext cx="190500" cy="174625"/>
            </a:xfrm>
            <a:custGeom>
              <a:avLst/>
              <a:gdLst>
                <a:gd name="T0" fmla="*/ 26 w 120"/>
                <a:gd name="T1" fmla="*/ 108 h 110"/>
                <a:gd name="T2" fmla="*/ 26 w 120"/>
                <a:gd name="T3" fmla="*/ 108 h 110"/>
                <a:gd name="T4" fmla="*/ 30 w 120"/>
                <a:gd name="T5" fmla="*/ 110 h 110"/>
                <a:gd name="T6" fmla="*/ 36 w 120"/>
                <a:gd name="T7" fmla="*/ 110 h 110"/>
                <a:gd name="T8" fmla="*/ 118 w 120"/>
                <a:gd name="T9" fmla="*/ 46 h 110"/>
                <a:gd name="T10" fmla="*/ 118 w 120"/>
                <a:gd name="T11" fmla="*/ 46 h 110"/>
                <a:gd name="T12" fmla="*/ 120 w 120"/>
                <a:gd name="T13" fmla="*/ 42 h 110"/>
                <a:gd name="T14" fmla="*/ 120 w 120"/>
                <a:gd name="T15" fmla="*/ 36 h 110"/>
                <a:gd name="T16" fmla="*/ 94 w 120"/>
                <a:gd name="T17" fmla="*/ 4 h 110"/>
                <a:gd name="T18" fmla="*/ 94 w 120"/>
                <a:gd name="T19" fmla="*/ 4 h 110"/>
                <a:gd name="T20" fmla="*/ 90 w 120"/>
                <a:gd name="T21" fmla="*/ 0 h 110"/>
                <a:gd name="T22" fmla="*/ 84 w 120"/>
                <a:gd name="T23" fmla="*/ 2 h 110"/>
                <a:gd name="T24" fmla="*/ 2 w 120"/>
                <a:gd name="T25" fmla="*/ 64 h 110"/>
                <a:gd name="T26" fmla="*/ 2 w 120"/>
                <a:gd name="T27" fmla="*/ 64 h 110"/>
                <a:gd name="T28" fmla="*/ 0 w 120"/>
                <a:gd name="T29" fmla="*/ 70 h 110"/>
                <a:gd name="T30" fmla="*/ 0 w 120"/>
                <a:gd name="T31" fmla="*/ 76 h 110"/>
                <a:gd name="T32" fmla="*/ 26 w 120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10">
                  <a:moveTo>
                    <a:pt x="26" y="108"/>
                  </a:moveTo>
                  <a:lnTo>
                    <a:pt x="26" y="108"/>
                  </a:lnTo>
                  <a:lnTo>
                    <a:pt x="30" y="110"/>
                  </a:lnTo>
                  <a:lnTo>
                    <a:pt x="36" y="11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Freeform 31"/>
            <p:cNvSpPr/>
            <p:nvPr/>
          </p:nvSpPr>
          <p:spPr bwMode="auto">
            <a:xfrm>
              <a:off x="18678525" y="-2605087"/>
              <a:ext cx="193675" cy="174625"/>
            </a:xfrm>
            <a:custGeom>
              <a:avLst/>
              <a:gdLst>
                <a:gd name="T0" fmla="*/ 26 w 122"/>
                <a:gd name="T1" fmla="*/ 108 h 110"/>
                <a:gd name="T2" fmla="*/ 26 w 122"/>
                <a:gd name="T3" fmla="*/ 108 h 110"/>
                <a:gd name="T4" fmla="*/ 32 w 122"/>
                <a:gd name="T5" fmla="*/ 110 h 110"/>
                <a:gd name="T6" fmla="*/ 38 w 122"/>
                <a:gd name="T7" fmla="*/ 108 h 110"/>
                <a:gd name="T8" fmla="*/ 120 w 122"/>
                <a:gd name="T9" fmla="*/ 46 h 110"/>
                <a:gd name="T10" fmla="*/ 120 w 122"/>
                <a:gd name="T11" fmla="*/ 46 h 110"/>
                <a:gd name="T12" fmla="*/ 122 w 122"/>
                <a:gd name="T13" fmla="*/ 40 h 110"/>
                <a:gd name="T14" fmla="*/ 120 w 122"/>
                <a:gd name="T15" fmla="*/ 36 h 110"/>
                <a:gd name="T16" fmla="*/ 96 w 122"/>
                <a:gd name="T17" fmla="*/ 2 h 110"/>
                <a:gd name="T18" fmla="*/ 96 w 122"/>
                <a:gd name="T19" fmla="*/ 2 h 110"/>
                <a:gd name="T20" fmla="*/ 90 w 122"/>
                <a:gd name="T21" fmla="*/ 0 h 110"/>
                <a:gd name="T22" fmla="*/ 84 w 122"/>
                <a:gd name="T23" fmla="*/ 2 h 110"/>
                <a:gd name="T24" fmla="*/ 4 w 122"/>
                <a:gd name="T25" fmla="*/ 64 h 110"/>
                <a:gd name="T26" fmla="*/ 4 w 122"/>
                <a:gd name="T27" fmla="*/ 64 h 110"/>
                <a:gd name="T28" fmla="*/ 0 w 122"/>
                <a:gd name="T29" fmla="*/ 70 h 110"/>
                <a:gd name="T30" fmla="*/ 2 w 122"/>
                <a:gd name="T31" fmla="*/ 74 h 110"/>
                <a:gd name="T32" fmla="*/ 26 w 122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6" y="108"/>
                  </a:moveTo>
                  <a:lnTo>
                    <a:pt x="26" y="108"/>
                  </a:lnTo>
                  <a:lnTo>
                    <a:pt x="32" y="110"/>
                  </a:lnTo>
                  <a:lnTo>
                    <a:pt x="38" y="10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0"/>
                  </a:lnTo>
                  <a:lnTo>
                    <a:pt x="120" y="3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Freeform 32"/>
            <p:cNvSpPr/>
            <p:nvPr/>
          </p:nvSpPr>
          <p:spPr bwMode="auto">
            <a:xfrm>
              <a:off x="18516600" y="-2478087"/>
              <a:ext cx="193675" cy="174625"/>
            </a:xfrm>
            <a:custGeom>
              <a:avLst/>
              <a:gdLst>
                <a:gd name="T0" fmla="*/ 26 w 122"/>
                <a:gd name="T1" fmla="*/ 106 h 110"/>
                <a:gd name="T2" fmla="*/ 26 w 122"/>
                <a:gd name="T3" fmla="*/ 106 h 110"/>
                <a:gd name="T4" fmla="*/ 32 w 122"/>
                <a:gd name="T5" fmla="*/ 110 h 110"/>
                <a:gd name="T6" fmla="*/ 36 w 122"/>
                <a:gd name="T7" fmla="*/ 108 h 110"/>
                <a:gd name="T8" fmla="*/ 118 w 122"/>
                <a:gd name="T9" fmla="*/ 44 h 110"/>
                <a:gd name="T10" fmla="*/ 118 w 122"/>
                <a:gd name="T11" fmla="*/ 44 h 110"/>
                <a:gd name="T12" fmla="*/ 122 w 122"/>
                <a:gd name="T13" fmla="*/ 40 h 110"/>
                <a:gd name="T14" fmla="*/ 120 w 122"/>
                <a:gd name="T15" fmla="*/ 34 h 110"/>
                <a:gd name="T16" fmla="*/ 94 w 122"/>
                <a:gd name="T17" fmla="*/ 2 h 110"/>
                <a:gd name="T18" fmla="*/ 94 w 122"/>
                <a:gd name="T19" fmla="*/ 2 h 110"/>
                <a:gd name="T20" fmla="*/ 90 w 122"/>
                <a:gd name="T21" fmla="*/ 0 h 110"/>
                <a:gd name="T22" fmla="*/ 84 w 122"/>
                <a:gd name="T23" fmla="*/ 0 h 110"/>
                <a:gd name="T24" fmla="*/ 2 w 122"/>
                <a:gd name="T25" fmla="*/ 64 h 110"/>
                <a:gd name="T26" fmla="*/ 2 w 122"/>
                <a:gd name="T27" fmla="*/ 64 h 110"/>
                <a:gd name="T28" fmla="*/ 0 w 122"/>
                <a:gd name="T29" fmla="*/ 68 h 110"/>
                <a:gd name="T30" fmla="*/ 0 w 122"/>
                <a:gd name="T31" fmla="*/ 74 h 110"/>
                <a:gd name="T32" fmla="*/ 26 w 122"/>
                <a:gd name="T33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6" y="106"/>
                  </a:moveTo>
                  <a:lnTo>
                    <a:pt x="26" y="106"/>
                  </a:lnTo>
                  <a:lnTo>
                    <a:pt x="32" y="110"/>
                  </a:lnTo>
                  <a:lnTo>
                    <a:pt x="36" y="108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2" y="40"/>
                  </a:lnTo>
                  <a:lnTo>
                    <a:pt x="120" y="3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6" y="106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 33"/>
            <p:cNvSpPr/>
            <p:nvPr/>
          </p:nvSpPr>
          <p:spPr bwMode="auto">
            <a:xfrm>
              <a:off x="18351500" y="-2354262"/>
              <a:ext cx="193675" cy="174625"/>
            </a:xfrm>
            <a:custGeom>
              <a:avLst/>
              <a:gdLst>
                <a:gd name="T0" fmla="*/ 28 w 122"/>
                <a:gd name="T1" fmla="*/ 108 h 110"/>
                <a:gd name="T2" fmla="*/ 28 w 122"/>
                <a:gd name="T3" fmla="*/ 108 h 110"/>
                <a:gd name="T4" fmla="*/ 32 w 122"/>
                <a:gd name="T5" fmla="*/ 110 h 110"/>
                <a:gd name="T6" fmla="*/ 38 w 122"/>
                <a:gd name="T7" fmla="*/ 110 h 110"/>
                <a:gd name="T8" fmla="*/ 120 w 122"/>
                <a:gd name="T9" fmla="*/ 46 h 110"/>
                <a:gd name="T10" fmla="*/ 120 w 122"/>
                <a:gd name="T11" fmla="*/ 46 h 110"/>
                <a:gd name="T12" fmla="*/ 122 w 122"/>
                <a:gd name="T13" fmla="*/ 42 h 110"/>
                <a:gd name="T14" fmla="*/ 120 w 122"/>
                <a:gd name="T15" fmla="*/ 36 h 110"/>
                <a:gd name="T16" fmla="*/ 96 w 122"/>
                <a:gd name="T17" fmla="*/ 4 h 110"/>
                <a:gd name="T18" fmla="*/ 96 w 122"/>
                <a:gd name="T19" fmla="*/ 4 h 110"/>
                <a:gd name="T20" fmla="*/ 90 w 122"/>
                <a:gd name="T21" fmla="*/ 0 h 110"/>
                <a:gd name="T22" fmla="*/ 86 w 122"/>
                <a:gd name="T23" fmla="*/ 2 h 110"/>
                <a:gd name="T24" fmla="*/ 4 w 122"/>
                <a:gd name="T25" fmla="*/ 66 h 110"/>
                <a:gd name="T26" fmla="*/ 4 w 122"/>
                <a:gd name="T27" fmla="*/ 66 h 110"/>
                <a:gd name="T28" fmla="*/ 0 w 122"/>
                <a:gd name="T29" fmla="*/ 70 h 110"/>
                <a:gd name="T30" fmla="*/ 2 w 122"/>
                <a:gd name="T31" fmla="*/ 76 h 110"/>
                <a:gd name="T32" fmla="*/ 28 w 122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8" y="108"/>
                  </a:moveTo>
                  <a:lnTo>
                    <a:pt x="28" y="108"/>
                  </a:lnTo>
                  <a:lnTo>
                    <a:pt x="32" y="110"/>
                  </a:lnTo>
                  <a:lnTo>
                    <a:pt x="38" y="110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2"/>
                  </a:lnTo>
                  <a:lnTo>
                    <a:pt x="120" y="3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28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 34"/>
            <p:cNvSpPr/>
            <p:nvPr/>
          </p:nvSpPr>
          <p:spPr bwMode="auto">
            <a:xfrm>
              <a:off x="18189575" y="-2227262"/>
              <a:ext cx="193675" cy="174625"/>
            </a:xfrm>
            <a:custGeom>
              <a:avLst/>
              <a:gdLst>
                <a:gd name="T0" fmla="*/ 26 w 122"/>
                <a:gd name="T1" fmla="*/ 108 h 110"/>
                <a:gd name="T2" fmla="*/ 26 w 122"/>
                <a:gd name="T3" fmla="*/ 108 h 110"/>
                <a:gd name="T4" fmla="*/ 32 w 122"/>
                <a:gd name="T5" fmla="*/ 110 h 110"/>
                <a:gd name="T6" fmla="*/ 38 w 122"/>
                <a:gd name="T7" fmla="*/ 108 h 110"/>
                <a:gd name="T8" fmla="*/ 118 w 122"/>
                <a:gd name="T9" fmla="*/ 46 h 110"/>
                <a:gd name="T10" fmla="*/ 118 w 122"/>
                <a:gd name="T11" fmla="*/ 46 h 110"/>
                <a:gd name="T12" fmla="*/ 122 w 122"/>
                <a:gd name="T13" fmla="*/ 40 h 110"/>
                <a:gd name="T14" fmla="*/ 120 w 122"/>
                <a:gd name="T15" fmla="*/ 36 h 110"/>
                <a:gd name="T16" fmla="*/ 94 w 122"/>
                <a:gd name="T17" fmla="*/ 2 h 110"/>
                <a:gd name="T18" fmla="*/ 94 w 122"/>
                <a:gd name="T19" fmla="*/ 2 h 110"/>
                <a:gd name="T20" fmla="*/ 90 w 122"/>
                <a:gd name="T21" fmla="*/ 0 h 110"/>
                <a:gd name="T22" fmla="*/ 84 w 122"/>
                <a:gd name="T23" fmla="*/ 2 h 110"/>
                <a:gd name="T24" fmla="*/ 2 w 122"/>
                <a:gd name="T25" fmla="*/ 64 h 110"/>
                <a:gd name="T26" fmla="*/ 2 w 122"/>
                <a:gd name="T27" fmla="*/ 64 h 110"/>
                <a:gd name="T28" fmla="*/ 0 w 122"/>
                <a:gd name="T29" fmla="*/ 70 h 110"/>
                <a:gd name="T30" fmla="*/ 2 w 122"/>
                <a:gd name="T31" fmla="*/ 74 h 110"/>
                <a:gd name="T32" fmla="*/ 26 w 122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6" y="108"/>
                  </a:moveTo>
                  <a:lnTo>
                    <a:pt x="26" y="108"/>
                  </a:lnTo>
                  <a:lnTo>
                    <a:pt x="32" y="110"/>
                  </a:lnTo>
                  <a:lnTo>
                    <a:pt x="38" y="108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40"/>
                  </a:lnTo>
                  <a:lnTo>
                    <a:pt x="120" y="36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6" name="Freeform 35"/>
            <p:cNvSpPr/>
            <p:nvPr/>
          </p:nvSpPr>
          <p:spPr bwMode="auto">
            <a:xfrm>
              <a:off x="18027650" y="-2100262"/>
              <a:ext cx="190500" cy="174625"/>
            </a:xfrm>
            <a:custGeom>
              <a:avLst/>
              <a:gdLst>
                <a:gd name="T0" fmla="*/ 26 w 120"/>
                <a:gd name="T1" fmla="*/ 106 h 110"/>
                <a:gd name="T2" fmla="*/ 26 w 120"/>
                <a:gd name="T3" fmla="*/ 106 h 110"/>
                <a:gd name="T4" fmla="*/ 30 w 120"/>
                <a:gd name="T5" fmla="*/ 110 h 110"/>
                <a:gd name="T6" fmla="*/ 36 w 120"/>
                <a:gd name="T7" fmla="*/ 108 h 110"/>
                <a:gd name="T8" fmla="*/ 118 w 120"/>
                <a:gd name="T9" fmla="*/ 46 h 110"/>
                <a:gd name="T10" fmla="*/ 118 w 120"/>
                <a:gd name="T11" fmla="*/ 46 h 110"/>
                <a:gd name="T12" fmla="*/ 120 w 120"/>
                <a:gd name="T13" fmla="*/ 40 h 110"/>
                <a:gd name="T14" fmla="*/ 120 w 120"/>
                <a:gd name="T15" fmla="*/ 34 h 110"/>
                <a:gd name="T16" fmla="*/ 94 w 120"/>
                <a:gd name="T17" fmla="*/ 2 h 110"/>
                <a:gd name="T18" fmla="*/ 94 w 120"/>
                <a:gd name="T19" fmla="*/ 2 h 110"/>
                <a:gd name="T20" fmla="*/ 90 w 120"/>
                <a:gd name="T21" fmla="*/ 0 h 110"/>
                <a:gd name="T22" fmla="*/ 84 w 120"/>
                <a:gd name="T23" fmla="*/ 0 h 110"/>
                <a:gd name="T24" fmla="*/ 2 w 120"/>
                <a:gd name="T25" fmla="*/ 64 h 110"/>
                <a:gd name="T26" fmla="*/ 2 w 120"/>
                <a:gd name="T27" fmla="*/ 64 h 110"/>
                <a:gd name="T28" fmla="*/ 0 w 120"/>
                <a:gd name="T29" fmla="*/ 68 h 110"/>
                <a:gd name="T30" fmla="*/ 0 w 120"/>
                <a:gd name="T31" fmla="*/ 74 h 110"/>
                <a:gd name="T32" fmla="*/ 26 w 120"/>
                <a:gd name="T33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10">
                  <a:moveTo>
                    <a:pt x="26" y="106"/>
                  </a:moveTo>
                  <a:lnTo>
                    <a:pt x="26" y="106"/>
                  </a:lnTo>
                  <a:lnTo>
                    <a:pt x="30" y="110"/>
                  </a:lnTo>
                  <a:lnTo>
                    <a:pt x="36" y="108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0" y="40"/>
                  </a:lnTo>
                  <a:lnTo>
                    <a:pt x="120" y="3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6" y="106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Freeform 36"/>
            <p:cNvSpPr/>
            <p:nvPr/>
          </p:nvSpPr>
          <p:spPr bwMode="auto">
            <a:xfrm>
              <a:off x="17862550" y="-1976437"/>
              <a:ext cx="193675" cy="177800"/>
            </a:xfrm>
            <a:custGeom>
              <a:avLst/>
              <a:gdLst>
                <a:gd name="T0" fmla="*/ 28 w 122"/>
                <a:gd name="T1" fmla="*/ 108 h 112"/>
                <a:gd name="T2" fmla="*/ 28 w 122"/>
                <a:gd name="T3" fmla="*/ 108 h 112"/>
                <a:gd name="T4" fmla="*/ 32 w 122"/>
                <a:gd name="T5" fmla="*/ 112 h 112"/>
                <a:gd name="T6" fmla="*/ 38 w 122"/>
                <a:gd name="T7" fmla="*/ 110 h 112"/>
                <a:gd name="T8" fmla="*/ 120 w 122"/>
                <a:gd name="T9" fmla="*/ 46 h 112"/>
                <a:gd name="T10" fmla="*/ 120 w 122"/>
                <a:gd name="T11" fmla="*/ 46 h 112"/>
                <a:gd name="T12" fmla="*/ 122 w 122"/>
                <a:gd name="T13" fmla="*/ 42 h 112"/>
                <a:gd name="T14" fmla="*/ 120 w 122"/>
                <a:gd name="T15" fmla="*/ 36 h 112"/>
                <a:gd name="T16" fmla="*/ 96 w 122"/>
                <a:gd name="T17" fmla="*/ 4 h 112"/>
                <a:gd name="T18" fmla="*/ 96 w 122"/>
                <a:gd name="T19" fmla="*/ 4 h 112"/>
                <a:gd name="T20" fmla="*/ 90 w 122"/>
                <a:gd name="T21" fmla="*/ 0 h 112"/>
                <a:gd name="T22" fmla="*/ 84 w 122"/>
                <a:gd name="T23" fmla="*/ 2 h 112"/>
                <a:gd name="T24" fmla="*/ 4 w 122"/>
                <a:gd name="T25" fmla="*/ 66 h 112"/>
                <a:gd name="T26" fmla="*/ 4 w 122"/>
                <a:gd name="T27" fmla="*/ 66 h 112"/>
                <a:gd name="T28" fmla="*/ 0 w 122"/>
                <a:gd name="T29" fmla="*/ 70 h 112"/>
                <a:gd name="T30" fmla="*/ 2 w 122"/>
                <a:gd name="T31" fmla="*/ 76 h 112"/>
                <a:gd name="T32" fmla="*/ 28 w 122"/>
                <a:gd name="T33" fmla="*/ 10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2">
                  <a:moveTo>
                    <a:pt x="28" y="108"/>
                  </a:moveTo>
                  <a:lnTo>
                    <a:pt x="28" y="108"/>
                  </a:lnTo>
                  <a:lnTo>
                    <a:pt x="32" y="112"/>
                  </a:lnTo>
                  <a:lnTo>
                    <a:pt x="38" y="110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2"/>
                  </a:lnTo>
                  <a:lnTo>
                    <a:pt x="120" y="3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28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8" name="Freeform 37"/>
            <p:cNvSpPr/>
            <p:nvPr/>
          </p:nvSpPr>
          <p:spPr bwMode="auto">
            <a:xfrm>
              <a:off x="17700625" y="-1849437"/>
              <a:ext cx="193675" cy="174625"/>
            </a:xfrm>
            <a:custGeom>
              <a:avLst/>
              <a:gdLst>
                <a:gd name="T0" fmla="*/ 26 w 122"/>
                <a:gd name="T1" fmla="*/ 108 h 110"/>
                <a:gd name="T2" fmla="*/ 26 w 122"/>
                <a:gd name="T3" fmla="*/ 108 h 110"/>
                <a:gd name="T4" fmla="*/ 32 w 122"/>
                <a:gd name="T5" fmla="*/ 110 h 110"/>
                <a:gd name="T6" fmla="*/ 36 w 122"/>
                <a:gd name="T7" fmla="*/ 110 h 110"/>
                <a:gd name="T8" fmla="*/ 118 w 122"/>
                <a:gd name="T9" fmla="*/ 46 h 110"/>
                <a:gd name="T10" fmla="*/ 118 w 122"/>
                <a:gd name="T11" fmla="*/ 46 h 110"/>
                <a:gd name="T12" fmla="*/ 122 w 122"/>
                <a:gd name="T13" fmla="*/ 42 h 110"/>
                <a:gd name="T14" fmla="*/ 120 w 122"/>
                <a:gd name="T15" fmla="*/ 36 h 110"/>
                <a:gd name="T16" fmla="*/ 94 w 122"/>
                <a:gd name="T17" fmla="*/ 4 h 110"/>
                <a:gd name="T18" fmla="*/ 94 w 122"/>
                <a:gd name="T19" fmla="*/ 4 h 110"/>
                <a:gd name="T20" fmla="*/ 90 w 122"/>
                <a:gd name="T21" fmla="*/ 0 h 110"/>
                <a:gd name="T22" fmla="*/ 84 w 122"/>
                <a:gd name="T23" fmla="*/ 2 h 110"/>
                <a:gd name="T24" fmla="*/ 2 w 122"/>
                <a:gd name="T25" fmla="*/ 64 h 110"/>
                <a:gd name="T26" fmla="*/ 2 w 122"/>
                <a:gd name="T27" fmla="*/ 64 h 110"/>
                <a:gd name="T28" fmla="*/ 0 w 122"/>
                <a:gd name="T29" fmla="*/ 70 h 110"/>
                <a:gd name="T30" fmla="*/ 2 w 122"/>
                <a:gd name="T31" fmla="*/ 76 h 110"/>
                <a:gd name="T32" fmla="*/ 26 w 122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6" y="108"/>
                  </a:moveTo>
                  <a:lnTo>
                    <a:pt x="26" y="108"/>
                  </a:lnTo>
                  <a:lnTo>
                    <a:pt x="32" y="110"/>
                  </a:lnTo>
                  <a:lnTo>
                    <a:pt x="36" y="11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2" y="42"/>
                  </a:lnTo>
                  <a:lnTo>
                    <a:pt x="120" y="3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Freeform 38"/>
            <p:cNvSpPr/>
            <p:nvPr/>
          </p:nvSpPr>
          <p:spPr bwMode="auto">
            <a:xfrm>
              <a:off x="18107025" y="-915987"/>
              <a:ext cx="180975" cy="165100"/>
            </a:xfrm>
            <a:custGeom>
              <a:avLst/>
              <a:gdLst>
                <a:gd name="T0" fmla="*/ 24 w 114"/>
                <a:gd name="T1" fmla="*/ 100 h 104"/>
                <a:gd name="T2" fmla="*/ 24 w 114"/>
                <a:gd name="T3" fmla="*/ 100 h 104"/>
                <a:gd name="T4" fmla="*/ 30 w 114"/>
                <a:gd name="T5" fmla="*/ 104 h 104"/>
                <a:gd name="T6" fmla="*/ 34 w 114"/>
                <a:gd name="T7" fmla="*/ 102 h 104"/>
                <a:gd name="T8" fmla="*/ 110 w 114"/>
                <a:gd name="T9" fmla="*/ 44 h 104"/>
                <a:gd name="T10" fmla="*/ 110 w 114"/>
                <a:gd name="T11" fmla="*/ 44 h 104"/>
                <a:gd name="T12" fmla="*/ 114 w 114"/>
                <a:gd name="T13" fmla="*/ 38 h 104"/>
                <a:gd name="T14" fmla="*/ 112 w 114"/>
                <a:gd name="T15" fmla="*/ 34 h 104"/>
                <a:gd name="T16" fmla="*/ 88 w 114"/>
                <a:gd name="T17" fmla="*/ 2 h 104"/>
                <a:gd name="T18" fmla="*/ 88 w 114"/>
                <a:gd name="T19" fmla="*/ 2 h 104"/>
                <a:gd name="T20" fmla="*/ 84 w 114"/>
                <a:gd name="T21" fmla="*/ 0 h 104"/>
                <a:gd name="T22" fmla="*/ 78 w 114"/>
                <a:gd name="T23" fmla="*/ 2 h 104"/>
                <a:gd name="T24" fmla="*/ 2 w 114"/>
                <a:gd name="T25" fmla="*/ 60 h 104"/>
                <a:gd name="T26" fmla="*/ 2 w 114"/>
                <a:gd name="T27" fmla="*/ 60 h 104"/>
                <a:gd name="T28" fmla="*/ 0 w 114"/>
                <a:gd name="T29" fmla="*/ 66 h 104"/>
                <a:gd name="T30" fmla="*/ 0 w 114"/>
                <a:gd name="T31" fmla="*/ 70 h 104"/>
                <a:gd name="T32" fmla="*/ 24 w 114"/>
                <a:gd name="T33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04">
                  <a:moveTo>
                    <a:pt x="24" y="100"/>
                  </a:moveTo>
                  <a:lnTo>
                    <a:pt x="24" y="100"/>
                  </a:lnTo>
                  <a:lnTo>
                    <a:pt x="30" y="104"/>
                  </a:lnTo>
                  <a:lnTo>
                    <a:pt x="34" y="102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4" y="38"/>
                  </a:lnTo>
                  <a:lnTo>
                    <a:pt x="112" y="3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4" y="10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0" name="Freeform 39"/>
            <p:cNvSpPr/>
            <p:nvPr/>
          </p:nvSpPr>
          <p:spPr bwMode="auto">
            <a:xfrm>
              <a:off x="17957800" y="-801687"/>
              <a:ext cx="180975" cy="165100"/>
            </a:xfrm>
            <a:custGeom>
              <a:avLst/>
              <a:gdLst>
                <a:gd name="T0" fmla="*/ 26 w 114"/>
                <a:gd name="T1" fmla="*/ 100 h 104"/>
                <a:gd name="T2" fmla="*/ 26 w 114"/>
                <a:gd name="T3" fmla="*/ 100 h 104"/>
                <a:gd name="T4" fmla="*/ 30 w 114"/>
                <a:gd name="T5" fmla="*/ 104 h 104"/>
                <a:gd name="T6" fmla="*/ 36 w 114"/>
                <a:gd name="T7" fmla="*/ 102 h 104"/>
                <a:gd name="T8" fmla="*/ 112 w 114"/>
                <a:gd name="T9" fmla="*/ 42 h 104"/>
                <a:gd name="T10" fmla="*/ 112 w 114"/>
                <a:gd name="T11" fmla="*/ 42 h 104"/>
                <a:gd name="T12" fmla="*/ 114 w 114"/>
                <a:gd name="T13" fmla="*/ 38 h 104"/>
                <a:gd name="T14" fmla="*/ 112 w 114"/>
                <a:gd name="T15" fmla="*/ 34 h 104"/>
                <a:gd name="T16" fmla="*/ 90 w 114"/>
                <a:gd name="T17" fmla="*/ 2 h 104"/>
                <a:gd name="T18" fmla="*/ 90 w 114"/>
                <a:gd name="T19" fmla="*/ 2 h 104"/>
                <a:gd name="T20" fmla="*/ 84 w 114"/>
                <a:gd name="T21" fmla="*/ 0 h 104"/>
                <a:gd name="T22" fmla="*/ 80 w 114"/>
                <a:gd name="T23" fmla="*/ 2 h 104"/>
                <a:gd name="T24" fmla="*/ 2 w 114"/>
                <a:gd name="T25" fmla="*/ 60 h 104"/>
                <a:gd name="T26" fmla="*/ 2 w 114"/>
                <a:gd name="T27" fmla="*/ 60 h 104"/>
                <a:gd name="T28" fmla="*/ 0 w 114"/>
                <a:gd name="T29" fmla="*/ 66 h 104"/>
                <a:gd name="T30" fmla="*/ 2 w 114"/>
                <a:gd name="T31" fmla="*/ 70 h 104"/>
                <a:gd name="T32" fmla="*/ 26 w 114"/>
                <a:gd name="T33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04">
                  <a:moveTo>
                    <a:pt x="26" y="100"/>
                  </a:moveTo>
                  <a:lnTo>
                    <a:pt x="26" y="100"/>
                  </a:lnTo>
                  <a:lnTo>
                    <a:pt x="30" y="104"/>
                  </a:lnTo>
                  <a:lnTo>
                    <a:pt x="36" y="10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4" y="38"/>
                  </a:lnTo>
                  <a:lnTo>
                    <a:pt x="112" y="34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0" y="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2" y="70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Freeform 40"/>
            <p:cNvSpPr/>
            <p:nvPr/>
          </p:nvSpPr>
          <p:spPr bwMode="auto">
            <a:xfrm>
              <a:off x="17900650" y="-874712"/>
              <a:ext cx="180975" cy="161925"/>
            </a:xfrm>
            <a:custGeom>
              <a:avLst/>
              <a:gdLst>
                <a:gd name="T0" fmla="*/ 26 w 114"/>
                <a:gd name="T1" fmla="*/ 100 h 102"/>
                <a:gd name="T2" fmla="*/ 26 w 114"/>
                <a:gd name="T3" fmla="*/ 100 h 102"/>
                <a:gd name="T4" fmla="*/ 30 w 114"/>
                <a:gd name="T5" fmla="*/ 102 h 102"/>
                <a:gd name="T6" fmla="*/ 36 w 114"/>
                <a:gd name="T7" fmla="*/ 102 h 102"/>
                <a:gd name="T8" fmla="*/ 112 w 114"/>
                <a:gd name="T9" fmla="*/ 42 h 102"/>
                <a:gd name="T10" fmla="*/ 112 w 114"/>
                <a:gd name="T11" fmla="*/ 42 h 102"/>
                <a:gd name="T12" fmla="*/ 114 w 114"/>
                <a:gd name="T13" fmla="*/ 38 h 102"/>
                <a:gd name="T14" fmla="*/ 112 w 114"/>
                <a:gd name="T15" fmla="*/ 32 h 102"/>
                <a:gd name="T16" fmla="*/ 90 w 114"/>
                <a:gd name="T17" fmla="*/ 2 h 102"/>
                <a:gd name="T18" fmla="*/ 90 w 114"/>
                <a:gd name="T19" fmla="*/ 2 h 102"/>
                <a:gd name="T20" fmla="*/ 84 w 114"/>
                <a:gd name="T21" fmla="*/ 0 h 102"/>
                <a:gd name="T22" fmla="*/ 80 w 114"/>
                <a:gd name="T23" fmla="*/ 0 h 102"/>
                <a:gd name="T24" fmla="*/ 2 w 114"/>
                <a:gd name="T25" fmla="*/ 60 h 102"/>
                <a:gd name="T26" fmla="*/ 2 w 114"/>
                <a:gd name="T27" fmla="*/ 60 h 102"/>
                <a:gd name="T28" fmla="*/ 0 w 114"/>
                <a:gd name="T29" fmla="*/ 64 h 102"/>
                <a:gd name="T30" fmla="*/ 2 w 114"/>
                <a:gd name="T31" fmla="*/ 70 h 102"/>
                <a:gd name="T32" fmla="*/ 26 w 114"/>
                <a:gd name="T3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02">
                  <a:moveTo>
                    <a:pt x="26" y="100"/>
                  </a:moveTo>
                  <a:lnTo>
                    <a:pt x="26" y="100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112" y="42"/>
                  </a:lnTo>
                  <a:lnTo>
                    <a:pt x="112" y="42"/>
                  </a:lnTo>
                  <a:lnTo>
                    <a:pt x="114" y="38"/>
                  </a:lnTo>
                  <a:lnTo>
                    <a:pt x="112" y="32"/>
                  </a:lnTo>
                  <a:lnTo>
                    <a:pt x="90" y="2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4"/>
                  </a:lnTo>
                  <a:lnTo>
                    <a:pt x="2" y="70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2" name="Freeform 41"/>
            <p:cNvSpPr/>
            <p:nvPr/>
          </p:nvSpPr>
          <p:spPr bwMode="auto">
            <a:xfrm>
              <a:off x="17811750" y="-687387"/>
              <a:ext cx="180975" cy="165100"/>
            </a:xfrm>
            <a:custGeom>
              <a:avLst/>
              <a:gdLst>
                <a:gd name="T0" fmla="*/ 24 w 114"/>
                <a:gd name="T1" fmla="*/ 100 h 104"/>
                <a:gd name="T2" fmla="*/ 24 w 114"/>
                <a:gd name="T3" fmla="*/ 100 h 104"/>
                <a:gd name="T4" fmla="*/ 28 w 114"/>
                <a:gd name="T5" fmla="*/ 104 h 104"/>
                <a:gd name="T6" fmla="*/ 34 w 114"/>
                <a:gd name="T7" fmla="*/ 102 h 104"/>
                <a:gd name="T8" fmla="*/ 110 w 114"/>
                <a:gd name="T9" fmla="*/ 44 h 104"/>
                <a:gd name="T10" fmla="*/ 110 w 114"/>
                <a:gd name="T11" fmla="*/ 44 h 104"/>
                <a:gd name="T12" fmla="*/ 114 w 114"/>
                <a:gd name="T13" fmla="*/ 38 h 104"/>
                <a:gd name="T14" fmla="*/ 112 w 114"/>
                <a:gd name="T15" fmla="*/ 34 h 104"/>
                <a:gd name="T16" fmla="*/ 88 w 114"/>
                <a:gd name="T17" fmla="*/ 2 h 104"/>
                <a:gd name="T18" fmla="*/ 88 w 114"/>
                <a:gd name="T19" fmla="*/ 2 h 104"/>
                <a:gd name="T20" fmla="*/ 84 w 114"/>
                <a:gd name="T21" fmla="*/ 0 h 104"/>
                <a:gd name="T22" fmla="*/ 78 w 114"/>
                <a:gd name="T23" fmla="*/ 2 h 104"/>
                <a:gd name="T24" fmla="*/ 2 w 114"/>
                <a:gd name="T25" fmla="*/ 60 h 104"/>
                <a:gd name="T26" fmla="*/ 2 w 114"/>
                <a:gd name="T27" fmla="*/ 60 h 104"/>
                <a:gd name="T28" fmla="*/ 0 w 114"/>
                <a:gd name="T29" fmla="*/ 66 h 104"/>
                <a:gd name="T30" fmla="*/ 0 w 114"/>
                <a:gd name="T31" fmla="*/ 70 h 104"/>
                <a:gd name="T32" fmla="*/ 24 w 114"/>
                <a:gd name="T33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04">
                  <a:moveTo>
                    <a:pt x="24" y="100"/>
                  </a:moveTo>
                  <a:lnTo>
                    <a:pt x="24" y="100"/>
                  </a:lnTo>
                  <a:lnTo>
                    <a:pt x="28" y="104"/>
                  </a:lnTo>
                  <a:lnTo>
                    <a:pt x="34" y="102"/>
                  </a:lnTo>
                  <a:lnTo>
                    <a:pt x="110" y="44"/>
                  </a:lnTo>
                  <a:lnTo>
                    <a:pt x="110" y="44"/>
                  </a:lnTo>
                  <a:lnTo>
                    <a:pt x="114" y="38"/>
                  </a:lnTo>
                  <a:lnTo>
                    <a:pt x="112" y="34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24" y="10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3" name="Freeform 42"/>
            <p:cNvSpPr/>
            <p:nvPr/>
          </p:nvSpPr>
          <p:spPr bwMode="auto">
            <a:xfrm>
              <a:off x="17535525" y="-1722437"/>
              <a:ext cx="193675" cy="174625"/>
            </a:xfrm>
            <a:custGeom>
              <a:avLst/>
              <a:gdLst>
                <a:gd name="T0" fmla="*/ 28 w 122"/>
                <a:gd name="T1" fmla="*/ 108 h 110"/>
                <a:gd name="T2" fmla="*/ 28 w 122"/>
                <a:gd name="T3" fmla="*/ 108 h 110"/>
                <a:gd name="T4" fmla="*/ 32 w 122"/>
                <a:gd name="T5" fmla="*/ 110 h 110"/>
                <a:gd name="T6" fmla="*/ 38 w 122"/>
                <a:gd name="T7" fmla="*/ 108 h 110"/>
                <a:gd name="T8" fmla="*/ 120 w 122"/>
                <a:gd name="T9" fmla="*/ 46 h 110"/>
                <a:gd name="T10" fmla="*/ 120 w 122"/>
                <a:gd name="T11" fmla="*/ 46 h 110"/>
                <a:gd name="T12" fmla="*/ 122 w 122"/>
                <a:gd name="T13" fmla="*/ 40 h 110"/>
                <a:gd name="T14" fmla="*/ 120 w 122"/>
                <a:gd name="T15" fmla="*/ 36 h 110"/>
                <a:gd name="T16" fmla="*/ 96 w 122"/>
                <a:gd name="T17" fmla="*/ 2 h 110"/>
                <a:gd name="T18" fmla="*/ 96 w 122"/>
                <a:gd name="T19" fmla="*/ 2 h 110"/>
                <a:gd name="T20" fmla="*/ 90 w 122"/>
                <a:gd name="T21" fmla="*/ 0 h 110"/>
                <a:gd name="T22" fmla="*/ 86 w 122"/>
                <a:gd name="T23" fmla="*/ 2 h 110"/>
                <a:gd name="T24" fmla="*/ 4 w 122"/>
                <a:gd name="T25" fmla="*/ 64 h 110"/>
                <a:gd name="T26" fmla="*/ 4 w 122"/>
                <a:gd name="T27" fmla="*/ 64 h 110"/>
                <a:gd name="T28" fmla="*/ 0 w 122"/>
                <a:gd name="T29" fmla="*/ 70 h 110"/>
                <a:gd name="T30" fmla="*/ 2 w 122"/>
                <a:gd name="T31" fmla="*/ 74 h 110"/>
                <a:gd name="T32" fmla="*/ 28 w 122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8" y="108"/>
                  </a:moveTo>
                  <a:lnTo>
                    <a:pt x="28" y="108"/>
                  </a:lnTo>
                  <a:lnTo>
                    <a:pt x="32" y="110"/>
                  </a:lnTo>
                  <a:lnTo>
                    <a:pt x="38" y="108"/>
                  </a:lnTo>
                  <a:lnTo>
                    <a:pt x="120" y="46"/>
                  </a:lnTo>
                  <a:lnTo>
                    <a:pt x="120" y="46"/>
                  </a:lnTo>
                  <a:lnTo>
                    <a:pt x="122" y="40"/>
                  </a:lnTo>
                  <a:lnTo>
                    <a:pt x="120" y="36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28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4" name="Freeform 43"/>
            <p:cNvSpPr/>
            <p:nvPr/>
          </p:nvSpPr>
          <p:spPr bwMode="auto">
            <a:xfrm>
              <a:off x="17373600" y="-1595437"/>
              <a:ext cx="193675" cy="174625"/>
            </a:xfrm>
            <a:custGeom>
              <a:avLst/>
              <a:gdLst>
                <a:gd name="T0" fmla="*/ 26 w 122"/>
                <a:gd name="T1" fmla="*/ 106 h 110"/>
                <a:gd name="T2" fmla="*/ 26 w 122"/>
                <a:gd name="T3" fmla="*/ 106 h 110"/>
                <a:gd name="T4" fmla="*/ 32 w 122"/>
                <a:gd name="T5" fmla="*/ 110 h 110"/>
                <a:gd name="T6" fmla="*/ 38 w 122"/>
                <a:gd name="T7" fmla="*/ 108 h 110"/>
                <a:gd name="T8" fmla="*/ 118 w 122"/>
                <a:gd name="T9" fmla="*/ 44 h 110"/>
                <a:gd name="T10" fmla="*/ 118 w 122"/>
                <a:gd name="T11" fmla="*/ 44 h 110"/>
                <a:gd name="T12" fmla="*/ 122 w 122"/>
                <a:gd name="T13" fmla="*/ 40 h 110"/>
                <a:gd name="T14" fmla="*/ 120 w 122"/>
                <a:gd name="T15" fmla="*/ 34 h 110"/>
                <a:gd name="T16" fmla="*/ 94 w 122"/>
                <a:gd name="T17" fmla="*/ 2 h 110"/>
                <a:gd name="T18" fmla="*/ 94 w 122"/>
                <a:gd name="T19" fmla="*/ 2 h 110"/>
                <a:gd name="T20" fmla="*/ 90 w 122"/>
                <a:gd name="T21" fmla="*/ 0 h 110"/>
                <a:gd name="T22" fmla="*/ 84 w 122"/>
                <a:gd name="T23" fmla="*/ 0 h 110"/>
                <a:gd name="T24" fmla="*/ 2 w 122"/>
                <a:gd name="T25" fmla="*/ 64 h 110"/>
                <a:gd name="T26" fmla="*/ 2 w 122"/>
                <a:gd name="T27" fmla="*/ 64 h 110"/>
                <a:gd name="T28" fmla="*/ 0 w 122"/>
                <a:gd name="T29" fmla="*/ 68 h 110"/>
                <a:gd name="T30" fmla="*/ 2 w 122"/>
                <a:gd name="T31" fmla="*/ 74 h 110"/>
                <a:gd name="T32" fmla="*/ 26 w 122"/>
                <a:gd name="T33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110">
                  <a:moveTo>
                    <a:pt x="26" y="106"/>
                  </a:moveTo>
                  <a:lnTo>
                    <a:pt x="26" y="106"/>
                  </a:lnTo>
                  <a:lnTo>
                    <a:pt x="32" y="110"/>
                  </a:lnTo>
                  <a:lnTo>
                    <a:pt x="38" y="108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2" y="40"/>
                  </a:lnTo>
                  <a:lnTo>
                    <a:pt x="120" y="3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26" y="106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5" name="Freeform 44"/>
            <p:cNvSpPr/>
            <p:nvPr/>
          </p:nvSpPr>
          <p:spPr bwMode="auto">
            <a:xfrm>
              <a:off x="17211675" y="-1471612"/>
              <a:ext cx="190500" cy="174625"/>
            </a:xfrm>
            <a:custGeom>
              <a:avLst/>
              <a:gdLst>
                <a:gd name="T0" fmla="*/ 26 w 120"/>
                <a:gd name="T1" fmla="*/ 108 h 110"/>
                <a:gd name="T2" fmla="*/ 26 w 120"/>
                <a:gd name="T3" fmla="*/ 108 h 110"/>
                <a:gd name="T4" fmla="*/ 30 w 120"/>
                <a:gd name="T5" fmla="*/ 110 h 110"/>
                <a:gd name="T6" fmla="*/ 36 w 120"/>
                <a:gd name="T7" fmla="*/ 110 h 110"/>
                <a:gd name="T8" fmla="*/ 118 w 120"/>
                <a:gd name="T9" fmla="*/ 46 h 110"/>
                <a:gd name="T10" fmla="*/ 118 w 120"/>
                <a:gd name="T11" fmla="*/ 46 h 110"/>
                <a:gd name="T12" fmla="*/ 120 w 120"/>
                <a:gd name="T13" fmla="*/ 42 h 110"/>
                <a:gd name="T14" fmla="*/ 120 w 120"/>
                <a:gd name="T15" fmla="*/ 36 h 110"/>
                <a:gd name="T16" fmla="*/ 94 w 120"/>
                <a:gd name="T17" fmla="*/ 4 h 110"/>
                <a:gd name="T18" fmla="*/ 94 w 120"/>
                <a:gd name="T19" fmla="*/ 4 h 110"/>
                <a:gd name="T20" fmla="*/ 90 w 120"/>
                <a:gd name="T21" fmla="*/ 0 h 110"/>
                <a:gd name="T22" fmla="*/ 84 w 120"/>
                <a:gd name="T23" fmla="*/ 2 h 110"/>
                <a:gd name="T24" fmla="*/ 2 w 120"/>
                <a:gd name="T25" fmla="*/ 66 h 110"/>
                <a:gd name="T26" fmla="*/ 2 w 120"/>
                <a:gd name="T27" fmla="*/ 66 h 110"/>
                <a:gd name="T28" fmla="*/ 0 w 120"/>
                <a:gd name="T29" fmla="*/ 70 h 110"/>
                <a:gd name="T30" fmla="*/ 0 w 120"/>
                <a:gd name="T31" fmla="*/ 76 h 110"/>
                <a:gd name="T32" fmla="*/ 26 w 120"/>
                <a:gd name="T33" fmla="*/ 10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110">
                  <a:moveTo>
                    <a:pt x="26" y="108"/>
                  </a:moveTo>
                  <a:lnTo>
                    <a:pt x="26" y="108"/>
                  </a:lnTo>
                  <a:lnTo>
                    <a:pt x="30" y="110"/>
                  </a:lnTo>
                  <a:lnTo>
                    <a:pt x="36" y="110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26" y="10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6" name="Freeform 45"/>
            <p:cNvSpPr/>
            <p:nvPr/>
          </p:nvSpPr>
          <p:spPr bwMode="auto">
            <a:xfrm>
              <a:off x="19408775" y="-3008312"/>
              <a:ext cx="247650" cy="244475"/>
            </a:xfrm>
            <a:custGeom>
              <a:avLst/>
              <a:gdLst>
                <a:gd name="T0" fmla="*/ 60 w 156"/>
                <a:gd name="T1" fmla="*/ 152 h 154"/>
                <a:gd name="T2" fmla="*/ 60 w 156"/>
                <a:gd name="T3" fmla="*/ 152 h 154"/>
                <a:gd name="T4" fmla="*/ 66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2"/>
                  </a:moveTo>
                  <a:lnTo>
                    <a:pt x="60" y="152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Freeform 46"/>
            <p:cNvSpPr/>
            <p:nvPr/>
          </p:nvSpPr>
          <p:spPr bwMode="auto">
            <a:xfrm>
              <a:off x="19465925" y="-2855912"/>
              <a:ext cx="304800" cy="288925"/>
            </a:xfrm>
            <a:custGeom>
              <a:avLst/>
              <a:gdLst>
                <a:gd name="T0" fmla="*/ 60 w 192"/>
                <a:gd name="T1" fmla="*/ 180 h 182"/>
                <a:gd name="T2" fmla="*/ 60 w 192"/>
                <a:gd name="T3" fmla="*/ 180 h 182"/>
                <a:gd name="T4" fmla="*/ 62 w 192"/>
                <a:gd name="T5" fmla="*/ 182 h 182"/>
                <a:gd name="T6" fmla="*/ 66 w 192"/>
                <a:gd name="T7" fmla="*/ 182 h 182"/>
                <a:gd name="T8" fmla="*/ 70 w 192"/>
                <a:gd name="T9" fmla="*/ 180 h 182"/>
                <a:gd name="T10" fmla="*/ 74 w 192"/>
                <a:gd name="T11" fmla="*/ 178 h 182"/>
                <a:gd name="T12" fmla="*/ 188 w 192"/>
                <a:gd name="T13" fmla="*/ 90 h 182"/>
                <a:gd name="T14" fmla="*/ 188 w 192"/>
                <a:gd name="T15" fmla="*/ 90 h 182"/>
                <a:gd name="T16" fmla="*/ 192 w 192"/>
                <a:gd name="T17" fmla="*/ 88 h 182"/>
                <a:gd name="T18" fmla="*/ 192 w 192"/>
                <a:gd name="T19" fmla="*/ 84 h 182"/>
                <a:gd name="T20" fmla="*/ 192 w 192"/>
                <a:gd name="T21" fmla="*/ 80 h 182"/>
                <a:gd name="T22" fmla="*/ 192 w 192"/>
                <a:gd name="T23" fmla="*/ 78 h 182"/>
                <a:gd name="T24" fmla="*/ 134 w 192"/>
                <a:gd name="T25" fmla="*/ 2 h 182"/>
                <a:gd name="T26" fmla="*/ 134 w 192"/>
                <a:gd name="T27" fmla="*/ 2 h 182"/>
                <a:gd name="T28" fmla="*/ 132 w 192"/>
                <a:gd name="T29" fmla="*/ 0 h 182"/>
                <a:gd name="T30" fmla="*/ 128 w 192"/>
                <a:gd name="T31" fmla="*/ 0 h 182"/>
                <a:gd name="T32" fmla="*/ 124 w 192"/>
                <a:gd name="T33" fmla="*/ 0 h 182"/>
                <a:gd name="T34" fmla="*/ 120 w 192"/>
                <a:gd name="T35" fmla="*/ 4 h 182"/>
                <a:gd name="T36" fmla="*/ 6 w 192"/>
                <a:gd name="T37" fmla="*/ 92 h 182"/>
                <a:gd name="T38" fmla="*/ 6 w 192"/>
                <a:gd name="T39" fmla="*/ 92 h 182"/>
                <a:gd name="T40" fmla="*/ 2 w 192"/>
                <a:gd name="T41" fmla="*/ 94 h 182"/>
                <a:gd name="T42" fmla="*/ 2 w 192"/>
                <a:gd name="T43" fmla="*/ 98 h 182"/>
                <a:gd name="T44" fmla="*/ 0 w 192"/>
                <a:gd name="T45" fmla="*/ 102 h 182"/>
                <a:gd name="T46" fmla="*/ 2 w 192"/>
                <a:gd name="T47" fmla="*/ 104 h 182"/>
                <a:gd name="T48" fmla="*/ 60 w 192"/>
                <a:gd name="T49" fmla="*/ 18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82">
                  <a:moveTo>
                    <a:pt x="60" y="180"/>
                  </a:moveTo>
                  <a:lnTo>
                    <a:pt x="60" y="180"/>
                  </a:lnTo>
                  <a:lnTo>
                    <a:pt x="62" y="182"/>
                  </a:lnTo>
                  <a:lnTo>
                    <a:pt x="66" y="182"/>
                  </a:lnTo>
                  <a:lnTo>
                    <a:pt x="70" y="180"/>
                  </a:lnTo>
                  <a:lnTo>
                    <a:pt x="74" y="178"/>
                  </a:lnTo>
                  <a:lnTo>
                    <a:pt x="188" y="90"/>
                  </a:lnTo>
                  <a:lnTo>
                    <a:pt x="188" y="90"/>
                  </a:lnTo>
                  <a:lnTo>
                    <a:pt x="192" y="88"/>
                  </a:lnTo>
                  <a:lnTo>
                    <a:pt x="192" y="84"/>
                  </a:lnTo>
                  <a:lnTo>
                    <a:pt x="192" y="80"/>
                  </a:lnTo>
                  <a:lnTo>
                    <a:pt x="192" y="78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32" y="0"/>
                  </a:lnTo>
                  <a:lnTo>
                    <a:pt x="128" y="0"/>
                  </a:lnTo>
                  <a:lnTo>
                    <a:pt x="124" y="0"/>
                  </a:lnTo>
                  <a:lnTo>
                    <a:pt x="120" y="4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2" y="94"/>
                  </a:lnTo>
                  <a:lnTo>
                    <a:pt x="2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60" y="18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8" name="Freeform 47"/>
            <p:cNvSpPr/>
            <p:nvPr/>
          </p:nvSpPr>
          <p:spPr bwMode="auto">
            <a:xfrm>
              <a:off x="19729450" y="-2554287"/>
              <a:ext cx="276225" cy="263525"/>
            </a:xfrm>
            <a:custGeom>
              <a:avLst/>
              <a:gdLst>
                <a:gd name="T0" fmla="*/ 60 w 174"/>
                <a:gd name="T1" fmla="*/ 164 h 166"/>
                <a:gd name="T2" fmla="*/ 60 w 174"/>
                <a:gd name="T3" fmla="*/ 164 h 166"/>
                <a:gd name="T4" fmla="*/ 62 w 174"/>
                <a:gd name="T5" fmla="*/ 166 h 166"/>
                <a:gd name="T6" fmla="*/ 64 w 174"/>
                <a:gd name="T7" fmla="*/ 166 h 166"/>
                <a:gd name="T8" fmla="*/ 68 w 174"/>
                <a:gd name="T9" fmla="*/ 166 h 166"/>
                <a:gd name="T10" fmla="*/ 70 w 174"/>
                <a:gd name="T11" fmla="*/ 164 h 166"/>
                <a:gd name="T12" fmla="*/ 170 w 174"/>
                <a:gd name="T13" fmla="*/ 88 h 166"/>
                <a:gd name="T14" fmla="*/ 170 w 174"/>
                <a:gd name="T15" fmla="*/ 88 h 166"/>
                <a:gd name="T16" fmla="*/ 172 w 174"/>
                <a:gd name="T17" fmla="*/ 86 h 166"/>
                <a:gd name="T18" fmla="*/ 174 w 174"/>
                <a:gd name="T19" fmla="*/ 82 h 166"/>
                <a:gd name="T20" fmla="*/ 174 w 174"/>
                <a:gd name="T21" fmla="*/ 80 h 166"/>
                <a:gd name="T22" fmla="*/ 172 w 174"/>
                <a:gd name="T23" fmla="*/ 76 h 166"/>
                <a:gd name="T24" fmla="*/ 114 w 174"/>
                <a:gd name="T25" fmla="*/ 2 h 166"/>
                <a:gd name="T26" fmla="*/ 114 w 174"/>
                <a:gd name="T27" fmla="*/ 2 h 166"/>
                <a:gd name="T28" fmla="*/ 112 w 174"/>
                <a:gd name="T29" fmla="*/ 0 h 166"/>
                <a:gd name="T30" fmla="*/ 108 w 174"/>
                <a:gd name="T31" fmla="*/ 0 h 166"/>
                <a:gd name="T32" fmla="*/ 106 w 174"/>
                <a:gd name="T33" fmla="*/ 0 h 166"/>
                <a:gd name="T34" fmla="*/ 102 w 174"/>
                <a:gd name="T35" fmla="*/ 2 h 166"/>
                <a:gd name="T36" fmla="*/ 4 w 174"/>
                <a:gd name="T37" fmla="*/ 78 h 166"/>
                <a:gd name="T38" fmla="*/ 4 w 174"/>
                <a:gd name="T39" fmla="*/ 78 h 166"/>
                <a:gd name="T40" fmla="*/ 2 w 174"/>
                <a:gd name="T41" fmla="*/ 80 h 166"/>
                <a:gd name="T42" fmla="*/ 0 w 174"/>
                <a:gd name="T43" fmla="*/ 84 h 166"/>
                <a:gd name="T44" fmla="*/ 0 w 174"/>
                <a:gd name="T45" fmla="*/ 86 h 166"/>
                <a:gd name="T46" fmla="*/ 2 w 174"/>
                <a:gd name="T47" fmla="*/ 88 h 166"/>
                <a:gd name="T48" fmla="*/ 60 w 174"/>
                <a:gd name="T49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" h="166">
                  <a:moveTo>
                    <a:pt x="60" y="164"/>
                  </a:moveTo>
                  <a:lnTo>
                    <a:pt x="60" y="164"/>
                  </a:lnTo>
                  <a:lnTo>
                    <a:pt x="62" y="166"/>
                  </a:lnTo>
                  <a:lnTo>
                    <a:pt x="64" y="166"/>
                  </a:lnTo>
                  <a:lnTo>
                    <a:pt x="68" y="166"/>
                  </a:lnTo>
                  <a:lnTo>
                    <a:pt x="70" y="164"/>
                  </a:lnTo>
                  <a:lnTo>
                    <a:pt x="170" y="88"/>
                  </a:lnTo>
                  <a:lnTo>
                    <a:pt x="170" y="88"/>
                  </a:lnTo>
                  <a:lnTo>
                    <a:pt x="172" y="86"/>
                  </a:lnTo>
                  <a:lnTo>
                    <a:pt x="174" y="82"/>
                  </a:lnTo>
                  <a:lnTo>
                    <a:pt x="174" y="80"/>
                  </a:lnTo>
                  <a:lnTo>
                    <a:pt x="172" y="76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12" y="0"/>
                  </a:lnTo>
                  <a:lnTo>
                    <a:pt x="108" y="0"/>
                  </a:lnTo>
                  <a:lnTo>
                    <a:pt x="106" y="0"/>
                  </a:lnTo>
                  <a:lnTo>
                    <a:pt x="102" y="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2" y="88"/>
                  </a:lnTo>
                  <a:lnTo>
                    <a:pt x="60" y="16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Freeform 48"/>
            <p:cNvSpPr/>
            <p:nvPr/>
          </p:nvSpPr>
          <p:spPr bwMode="auto">
            <a:xfrm>
              <a:off x="19535775" y="-2706687"/>
              <a:ext cx="349250" cy="320675"/>
            </a:xfrm>
            <a:custGeom>
              <a:avLst/>
              <a:gdLst>
                <a:gd name="T0" fmla="*/ 60 w 220"/>
                <a:gd name="T1" fmla="*/ 200 h 202"/>
                <a:gd name="T2" fmla="*/ 60 w 220"/>
                <a:gd name="T3" fmla="*/ 200 h 202"/>
                <a:gd name="T4" fmla="*/ 62 w 220"/>
                <a:gd name="T5" fmla="*/ 202 h 202"/>
                <a:gd name="T6" fmla="*/ 66 w 220"/>
                <a:gd name="T7" fmla="*/ 202 h 202"/>
                <a:gd name="T8" fmla="*/ 70 w 220"/>
                <a:gd name="T9" fmla="*/ 200 h 202"/>
                <a:gd name="T10" fmla="*/ 74 w 220"/>
                <a:gd name="T11" fmla="*/ 198 h 202"/>
                <a:gd name="T12" fmla="*/ 214 w 220"/>
                <a:gd name="T13" fmla="*/ 90 h 202"/>
                <a:gd name="T14" fmla="*/ 214 w 220"/>
                <a:gd name="T15" fmla="*/ 90 h 202"/>
                <a:gd name="T16" fmla="*/ 218 w 220"/>
                <a:gd name="T17" fmla="*/ 86 h 202"/>
                <a:gd name="T18" fmla="*/ 220 w 220"/>
                <a:gd name="T19" fmla="*/ 82 h 202"/>
                <a:gd name="T20" fmla="*/ 220 w 220"/>
                <a:gd name="T21" fmla="*/ 80 h 202"/>
                <a:gd name="T22" fmla="*/ 220 w 220"/>
                <a:gd name="T23" fmla="*/ 76 h 202"/>
                <a:gd name="T24" fmla="*/ 162 w 220"/>
                <a:gd name="T25" fmla="*/ 2 h 202"/>
                <a:gd name="T26" fmla="*/ 162 w 220"/>
                <a:gd name="T27" fmla="*/ 2 h 202"/>
                <a:gd name="T28" fmla="*/ 158 w 220"/>
                <a:gd name="T29" fmla="*/ 0 h 202"/>
                <a:gd name="T30" fmla="*/ 156 w 220"/>
                <a:gd name="T31" fmla="*/ 0 h 202"/>
                <a:gd name="T32" fmla="*/ 152 w 220"/>
                <a:gd name="T33" fmla="*/ 0 h 202"/>
                <a:gd name="T34" fmla="*/ 146 w 220"/>
                <a:gd name="T35" fmla="*/ 4 h 202"/>
                <a:gd name="T36" fmla="*/ 8 w 220"/>
                <a:gd name="T37" fmla="*/ 112 h 202"/>
                <a:gd name="T38" fmla="*/ 8 w 220"/>
                <a:gd name="T39" fmla="*/ 112 h 202"/>
                <a:gd name="T40" fmla="*/ 4 w 220"/>
                <a:gd name="T41" fmla="*/ 114 h 202"/>
                <a:gd name="T42" fmla="*/ 2 w 220"/>
                <a:gd name="T43" fmla="*/ 118 h 202"/>
                <a:gd name="T44" fmla="*/ 0 w 220"/>
                <a:gd name="T45" fmla="*/ 122 h 202"/>
                <a:gd name="T46" fmla="*/ 2 w 220"/>
                <a:gd name="T47" fmla="*/ 124 h 202"/>
                <a:gd name="T48" fmla="*/ 60 w 220"/>
                <a:gd name="T49" fmla="*/ 20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02">
                  <a:moveTo>
                    <a:pt x="60" y="200"/>
                  </a:moveTo>
                  <a:lnTo>
                    <a:pt x="60" y="200"/>
                  </a:lnTo>
                  <a:lnTo>
                    <a:pt x="62" y="202"/>
                  </a:lnTo>
                  <a:lnTo>
                    <a:pt x="66" y="202"/>
                  </a:lnTo>
                  <a:lnTo>
                    <a:pt x="70" y="200"/>
                  </a:lnTo>
                  <a:lnTo>
                    <a:pt x="74" y="198"/>
                  </a:lnTo>
                  <a:lnTo>
                    <a:pt x="214" y="90"/>
                  </a:lnTo>
                  <a:lnTo>
                    <a:pt x="214" y="90"/>
                  </a:lnTo>
                  <a:lnTo>
                    <a:pt x="218" y="86"/>
                  </a:lnTo>
                  <a:lnTo>
                    <a:pt x="220" y="82"/>
                  </a:lnTo>
                  <a:lnTo>
                    <a:pt x="220" y="80"/>
                  </a:lnTo>
                  <a:lnTo>
                    <a:pt x="220" y="76"/>
                  </a:lnTo>
                  <a:lnTo>
                    <a:pt x="162" y="2"/>
                  </a:lnTo>
                  <a:lnTo>
                    <a:pt x="162" y="2"/>
                  </a:lnTo>
                  <a:lnTo>
                    <a:pt x="158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6" y="4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4" y="114"/>
                  </a:lnTo>
                  <a:lnTo>
                    <a:pt x="2" y="118"/>
                  </a:lnTo>
                  <a:lnTo>
                    <a:pt x="0" y="122"/>
                  </a:lnTo>
                  <a:lnTo>
                    <a:pt x="2" y="124"/>
                  </a:lnTo>
                  <a:lnTo>
                    <a:pt x="60" y="20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Freeform 49"/>
            <p:cNvSpPr/>
            <p:nvPr/>
          </p:nvSpPr>
          <p:spPr bwMode="auto">
            <a:xfrm>
              <a:off x="17640300" y="-1014412"/>
              <a:ext cx="371475" cy="339725"/>
            </a:xfrm>
            <a:custGeom>
              <a:avLst/>
              <a:gdLst>
                <a:gd name="T0" fmla="*/ 58 w 234"/>
                <a:gd name="T1" fmla="*/ 212 h 214"/>
                <a:gd name="T2" fmla="*/ 58 w 234"/>
                <a:gd name="T3" fmla="*/ 212 h 214"/>
                <a:gd name="T4" fmla="*/ 62 w 234"/>
                <a:gd name="T5" fmla="*/ 214 h 214"/>
                <a:gd name="T6" fmla="*/ 66 w 234"/>
                <a:gd name="T7" fmla="*/ 214 h 214"/>
                <a:gd name="T8" fmla="*/ 70 w 234"/>
                <a:gd name="T9" fmla="*/ 212 h 214"/>
                <a:gd name="T10" fmla="*/ 74 w 234"/>
                <a:gd name="T11" fmla="*/ 210 h 214"/>
                <a:gd name="T12" fmla="*/ 226 w 234"/>
                <a:gd name="T13" fmla="*/ 92 h 214"/>
                <a:gd name="T14" fmla="*/ 226 w 234"/>
                <a:gd name="T15" fmla="*/ 92 h 214"/>
                <a:gd name="T16" fmla="*/ 230 w 234"/>
                <a:gd name="T17" fmla="*/ 88 h 214"/>
                <a:gd name="T18" fmla="*/ 232 w 234"/>
                <a:gd name="T19" fmla="*/ 84 h 214"/>
                <a:gd name="T20" fmla="*/ 234 w 234"/>
                <a:gd name="T21" fmla="*/ 80 h 214"/>
                <a:gd name="T22" fmla="*/ 232 w 234"/>
                <a:gd name="T23" fmla="*/ 78 h 214"/>
                <a:gd name="T24" fmla="*/ 174 w 234"/>
                <a:gd name="T25" fmla="*/ 2 h 214"/>
                <a:gd name="T26" fmla="*/ 174 w 234"/>
                <a:gd name="T27" fmla="*/ 2 h 214"/>
                <a:gd name="T28" fmla="*/ 172 w 234"/>
                <a:gd name="T29" fmla="*/ 0 h 214"/>
                <a:gd name="T30" fmla="*/ 168 w 234"/>
                <a:gd name="T31" fmla="*/ 0 h 214"/>
                <a:gd name="T32" fmla="*/ 164 w 234"/>
                <a:gd name="T33" fmla="*/ 2 h 214"/>
                <a:gd name="T34" fmla="*/ 158 w 234"/>
                <a:gd name="T35" fmla="*/ 4 h 214"/>
                <a:gd name="T36" fmla="*/ 6 w 234"/>
                <a:gd name="T37" fmla="*/ 122 h 214"/>
                <a:gd name="T38" fmla="*/ 6 w 234"/>
                <a:gd name="T39" fmla="*/ 122 h 214"/>
                <a:gd name="T40" fmla="*/ 2 w 234"/>
                <a:gd name="T41" fmla="*/ 126 h 214"/>
                <a:gd name="T42" fmla="*/ 0 w 234"/>
                <a:gd name="T43" fmla="*/ 130 h 214"/>
                <a:gd name="T44" fmla="*/ 0 w 234"/>
                <a:gd name="T45" fmla="*/ 134 h 214"/>
                <a:gd name="T46" fmla="*/ 0 w 234"/>
                <a:gd name="T47" fmla="*/ 136 h 214"/>
                <a:gd name="T48" fmla="*/ 58 w 234"/>
                <a:gd name="T49" fmla="*/ 21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14">
                  <a:moveTo>
                    <a:pt x="58" y="212"/>
                  </a:moveTo>
                  <a:lnTo>
                    <a:pt x="58" y="212"/>
                  </a:lnTo>
                  <a:lnTo>
                    <a:pt x="62" y="214"/>
                  </a:lnTo>
                  <a:lnTo>
                    <a:pt x="66" y="214"/>
                  </a:lnTo>
                  <a:lnTo>
                    <a:pt x="70" y="212"/>
                  </a:lnTo>
                  <a:lnTo>
                    <a:pt x="74" y="210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30" y="88"/>
                  </a:lnTo>
                  <a:lnTo>
                    <a:pt x="232" y="84"/>
                  </a:lnTo>
                  <a:lnTo>
                    <a:pt x="234" y="80"/>
                  </a:lnTo>
                  <a:lnTo>
                    <a:pt x="232" y="78"/>
                  </a:lnTo>
                  <a:lnTo>
                    <a:pt x="174" y="2"/>
                  </a:lnTo>
                  <a:lnTo>
                    <a:pt x="174" y="2"/>
                  </a:lnTo>
                  <a:lnTo>
                    <a:pt x="172" y="0"/>
                  </a:lnTo>
                  <a:lnTo>
                    <a:pt x="168" y="0"/>
                  </a:lnTo>
                  <a:lnTo>
                    <a:pt x="164" y="2"/>
                  </a:lnTo>
                  <a:lnTo>
                    <a:pt x="158" y="4"/>
                  </a:lnTo>
                  <a:lnTo>
                    <a:pt x="6" y="122"/>
                  </a:lnTo>
                  <a:lnTo>
                    <a:pt x="6" y="122"/>
                  </a:lnTo>
                  <a:lnTo>
                    <a:pt x="2" y="126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58" y="21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Freeform 50"/>
            <p:cNvSpPr/>
            <p:nvPr/>
          </p:nvSpPr>
          <p:spPr bwMode="auto">
            <a:xfrm>
              <a:off x="17408525" y="-1287462"/>
              <a:ext cx="403225" cy="457200"/>
            </a:xfrm>
            <a:custGeom>
              <a:avLst/>
              <a:gdLst>
                <a:gd name="T0" fmla="*/ 2 w 254"/>
                <a:gd name="T1" fmla="*/ 110 h 288"/>
                <a:gd name="T2" fmla="*/ 2 w 254"/>
                <a:gd name="T3" fmla="*/ 110 h 288"/>
                <a:gd name="T4" fmla="*/ 4 w 254"/>
                <a:gd name="T5" fmla="*/ 108 h 288"/>
                <a:gd name="T6" fmla="*/ 6 w 254"/>
                <a:gd name="T7" fmla="*/ 106 h 288"/>
                <a:gd name="T8" fmla="*/ 112 w 254"/>
                <a:gd name="T9" fmla="*/ 24 h 288"/>
                <a:gd name="T10" fmla="*/ 136 w 254"/>
                <a:gd name="T11" fmla="*/ 4 h 288"/>
                <a:gd name="T12" fmla="*/ 136 w 254"/>
                <a:gd name="T13" fmla="*/ 4 h 288"/>
                <a:gd name="T14" fmla="*/ 140 w 254"/>
                <a:gd name="T15" fmla="*/ 2 h 288"/>
                <a:gd name="T16" fmla="*/ 144 w 254"/>
                <a:gd name="T17" fmla="*/ 0 h 288"/>
                <a:gd name="T18" fmla="*/ 148 w 254"/>
                <a:gd name="T19" fmla="*/ 2 h 288"/>
                <a:gd name="T20" fmla="*/ 150 w 254"/>
                <a:gd name="T21" fmla="*/ 2 h 288"/>
                <a:gd name="T22" fmla="*/ 208 w 254"/>
                <a:gd name="T23" fmla="*/ 78 h 288"/>
                <a:gd name="T24" fmla="*/ 208 w 254"/>
                <a:gd name="T25" fmla="*/ 78 h 288"/>
                <a:gd name="T26" fmla="*/ 210 w 254"/>
                <a:gd name="T27" fmla="*/ 80 h 288"/>
                <a:gd name="T28" fmla="*/ 210 w 254"/>
                <a:gd name="T29" fmla="*/ 84 h 288"/>
                <a:gd name="T30" fmla="*/ 208 w 254"/>
                <a:gd name="T31" fmla="*/ 88 h 288"/>
                <a:gd name="T32" fmla="*/ 204 w 254"/>
                <a:gd name="T33" fmla="*/ 92 h 288"/>
                <a:gd name="T34" fmla="*/ 188 w 254"/>
                <a:gd name="T35" fmla="*/ 104 h 288"/>
                <a:gd name="T36" fmla="*/ 250 w 254"/>
                <a:gd name="T37" fmla="*/ 184 h 288"/>
                <a:gd name="T38" fmla="*/ 250 w 254"/>
                <a:gd name="T39" fmla="*/ 184 h 288"/>
                <a:gd name="T40" fmla="*/ 252 w 254"/>
                <a:gd name="T41" fmla="*/ 190 h 288"/>
                <a:gd name="T42" fmla="*/ 254 w 254"/>
                <a:gd name="T43" fmla="*/ 196 h 288"/>
                <a:gd name="T44" fmla="*/ 254 w 254"/>
                <a:gd name="T45" fmla="*/ 200 h 288"/>
                <a:gd name="T46" fmla="*/ 252 w 254"/>
                <a:gd name="T47" fmla="*/ 202 h 288"/>
                <a:gd name="T48" fmla="*/ 142 w 254"/>
                <a:gd name="T49" fmla="*/ 288 h 288"/>
                <a:gd name="T50" fmla="*/ 142 w 254"/>
                <a:gd name="T51" fmla="*/ 288 h 288"/>
                <a:gd name="T52" fmla="*/ 138 w 254"/>
                <a:gd name="T53" fmla="*/ 288 h 288"/>
                <a:gd name="T54" fmla="*/ 134 w 254"/>
                <a:gd name="T55" fmla="*/ 288 h 288"/>
                <a:gd name="T56" fmla="*/ 130 w 254"/>
                <a:gd name="T57" fmla="*/ 286 h 288"/>
                <a:gd name="T58" fmla="*/ 126 w 254"/>
                <a:gd name="T59" fmla="*/ 280 h 288"/>
                <a:gd name="T60" fmla="*/ 58 w 254"/>
                <a:gd name="T61" fmla="*/ 194 h 288"/>
                <a:gd name="T62" fmla="*/ 6 w 254"/>
                <a:gd name="T63" fmla="*/ 126 h 288"/>
                <a:gd name="T64" fmla="*/ 0 w 254"/>
                <a:gd name="T65" fmla="*/ 120 h 288"/>
                <a:gd name="T66" fmla="*/ 0 w 254"/>
                <a:gd name="T67" fmla="*/ 120 h 288"/>
                <a:gd name="T68" fmla="*/ 0 w 254"/>
                <a:gd name="T69" fmla="*/ 114 h 288"/>
                <a:gd name="T70" fmla="*/ 2 w 254"/>
                <a:gd name="T71" fmla="*/ 110 h 288"/>
                <a:gd name="T72" fmla="*/ 2 w 254"/>
                <a:gd name="T73" fmla="*/ 11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88">
                  <a:moveTo>
                    <a:pt x="2" y="110"/>
                  </a:moveTo>
                  <a:lnTo>
                    <a:pt x="2" y="110"/>
                  </a:lnTo>
                  <a:lnTo>
                    <a:pt x="4" y="108"/>
                  </a:lnTo>
                  <a:lnTo>
                    <a:pt x="6" y="106"/>
                  </a:lnTo>
                  <a:lnTo>
                    <a:pt x="112" y="2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208" y="78"/>
                  </a:lnTo>
                  <a:lnTo>
                    <a:pt x="208" y="78"/>
                  </a:lnTo>
                  <a:lnTo>
                    <a:pt x="210" y="80"/>
                  </a:lnTo>
                  <a:lnTo>
                    <a:pt x="210" y="84"/>
                  </a:lnTo>
                  <a:lnTo>
                    <a:pt x="208" y="88"/>
                  </a:lnTo>
                  <a:lnTo>
                    <a:pt x="204" y="92"/>
                  </a:lnTo>
                  <a:lnTo>
                    <a:pt x="188" y="104"/>
                  </a:lnTo>
                  <a:lnTo>
                    <a:pt x="250" y="184"/>
                  </a:lnTo>
                  <a:lnTo>
                    <a:pt x="250" y="184"/>
                  </a:lnTo>
                  <a:lnTo>
                    <a:pt x="252" y="190"/>
                  </a:lnTo>
                  <a:lnTo>
                    <a:pt x="254" y="196"/>
                  </a:lnTo>
                  <a:lnTo>
                    <a:pt x="254" y="200"/>
                  </a:lnTo>
                  <a:lnTo>
                    <a:pt x="252" y="202"/>
                  </a:lnTo>
                  <a:lnTo>
                    <a:pt x="142" y="288"/>
                  </a:lnTo>
                  <a:lnTo>
                    <a:pt x="142" y="288"/>
                  </a:lnTo>
                  <a:lnTo>
                    <a:pt x="138" y="288"/>
                  </a:lnTo>
                  <a:lnTo>
                    <a:pt x="134" y="288"/>
                  </a:lnTo>
                  <a:lnTo>
                    <a:pt x="130" y="286"/>
                  </a:lnTo>
                  <a:lnTo>
                    <a:pt x="126" y="280"/>
                  </a:lnTo>
                  <a:lnTo>
                    <a:pt x="58" y="194"/>
                  </a:lnTo>
                  <a:lnTo>
                    <a:pt x="6" y="12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2" y="110"/>
                  </a:lnTo>
                  <a:lnTo>
                    <a:pt x="2" y="11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2" name="Freeform 51"/>
            <p:cNvSpPr/>
            <p:nvPr/>
          </p:nvSpPr>
          <p:spPr bwMode="auto">
            <a:xfrm>
              <a:off x="19288125" y="-2671762"/>
              <a:ext cx="244475" cy="244475"/>
            </a:xfrm>
            <a:custGeom>
              <a:avLst/>
              <a:gdLst>
                <a:gd name="T0" fmla="*/ 60 w 154"/>
                <a:gd name="T1" fmla="*/ 150 h 154"/>
                <a:gd name="T2" fmla="*/ 60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2 h 154"/>
                <a:gd name="T18" fmla="*/ 96 w 154"/>
                <a:gd name="T19" fmla="*/ 2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Freeform 52"/>
            <p:cNvSpPr/>
            <p:nvPr/>
          </p:nvSpPr>
          <p:spPr bwMode="auto">
            <a:xfrm>
              <a:off x="19126200" y="-2544762"/>
              <a:ext cx="244475" cy="241300"/>
            </a:xfrm>
            <a:custGeom>
              <a:avLst/>
              <a:gdLst>
                <a:gd name="T0" fmla="*/ 60 w 154"/>
                <a:gd name="T1" fmla="*/ 150 h 152"/>
                <a:gd name="T2" fmla="*/ 60 w 154"/>
                <a:gd name="T3" fmla="*/ 150 h 152"/>
                <a:gd name="T4" fmla="*/ 64 w 154"/>
                <a:gd name="T5" fmla="*/ 152 h 152"/>
                <a:gd name="T6" fmla="*/ 70 w 154"/>
                <a:gd name="T7" fmla="*/ 152 h 152"/>
                <a:gd name="T8" fmla="*/ 152 w 154"/>
                <a:gd name="T9" fmla="*/ 88 h 152"/>
                <a:gd name="T10" fmla="*/ 152 w 154"/>
                <a:gd name="T11" fmla="*/ 88 h 152"/>
                <a:gd name="T12" fmla="*/ 154 w 154"/>
                <a:gd name="T13" fmla="*/ 82 h 152"/>
                <a:gd name="T14" fmla="*/ 154 w 154"/>
                <a:gd name="T15" fmla="*/ 78 h 152"/>
                <a:gd name="T16" fmla="*/ 96 w 154"/>
                <a:gd name="T17" fmla="*/ 2 h 152"/>
                <a:gd name="T18" fmla="*/ 96 w 154"/>
                <a:gd name="T19" fmla="*/ 2 h 152"/>
                <a:gd name="T20" fmla="*/ 90 w 154"/>
                <a:gd name="T21" fmla="*/ 0 h 152"/>
                <a:gd name="T22" fmla="*/ 84 w 154"/>
                <a:gd name="T23" fmla="*/ 0 h 152"/>
                <a:gd name="T24" fmla="*/ 2 w 154"/>
                <a:gd name="T25" fmla="*/ 64 h 152"/>
                <a:gd name="T26" fmla="*/ 2 w 154"/>
                <a:gd name="T27" fmla="*/ 64 h 152"/>
                <a:gd name="T28" fmla="*/ 0 w 154"/>
                <a:gd name="T29" fmla="*/ 70 h 152"/>
                <a:gd name="T30" fmla="*/ 0 w 154"/>
                <a:gd name="T31" fmla="*/ 74 h 152"/>
                <a:gd name="T32" fmla="*/ 60 w 15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Freeform 53"/>
            <p:cNvSpPr/>
            <p:nvPr/>
          </p:nvSpPr>
          <p:spPr bwMode="auto">
            <a:xfrm>
              <a:off x="18964275" y="-2420937"/>
              <a:ext cx="244475" cy="244475"/>
            </a:xfrm>
            <a:custGeom>
              <a:avLst/>
              <a:gdLst>
                <a:gd name="T0" fmla="*/ 58 w 154"/>
                <a:gd name="T1" fmla="*/ 150 h 154"/>
                <a:gd name="T2" fmla="*/ 58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2 w 154"/>
                <a:gd name="T15" fmla="*/ 78 h 154"/>
                <a:gd name="T16" fmla="*/ 94 w 154"/>
                <a:gd name="T17" fmla="*/ 2 h 154"/>
                <a:gd name="T18" fmla="*/ 94 w 154"/>
                <a:gd name="T19" fmla="*/ 2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0"/>
                  </a:moveTo>
                  <a:lnTo>
                    <a:pt x="58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2" y="7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Freeform 54"/>
            <p:cNvSpPr/>
            <p:nvPr/>
          </p:nvSpPr>
          <p:spPr bwMode="auto">
            <a:xfrm>
              <a:off x="18799175" y="-2293937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6 w 156"/>
                <a:gd name="T5" fmla="*/ 152 h 152"/>
                <a:gd name="T6" fmla="*/ 70 w 156"/>
                <a:gd name="T7" fmla="*/ 152 h 152"/>
                <a:gd name="T8" fmla="*/ 154 w 156"/>
                <a:gd name="T9" fmla="*/ 88 h 152"/>
                <a:gd name="T10" fmla="*/ 154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2 w 156"/>
                <a:gd name="T21" fmla="*/ 0 h 152"/>
                <a:gd name="T22" fmla="*/ 86 w 156"/>
                <a:gd name="T23" fmla="*/ 0 h 152"/>
                <a:gd name="T24" fmla="*/ 4 w 156"/>
                <a:gd name="T25" fmla="*/ 64 h 152"/>
                <a:gd name="T26" fmla="*/ 4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6" y="152"/>
                  </a:lnTo>
                  <a:lnTo>
                    <a:pt x="70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Freeform 55"/>
            <p:cNvSpPr/>
            <p:nvPr/>
          </p:nvSpPr>
          <p:spPr bwMode="auto">
            <a:xfrm>
              <a:off x="18637250" y="-21701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6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Freeform 56"/>
            <p:cNvSpPr/>
            <p:nvPr/>
          </p:nvSpPr>
          <p:spPr bwMode="auto">
            <a:xfrm>
              <a:off x="18475325" y="-2043112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4 w 156"/>
                <a:gd name="T5" fmla="*/ 152 h 152"/>
                <a:gd name="T6" fmla="*/ 70 w 156"/>
                <a:gd name="T7" fmla="*/ 152 h 152"/>
                <a:gd name="T8" fmla="*/ 152 w 156"/>
                <a:gd name="T9" fmla="*/ 88 h 152"/>
                <a:gd name="T10" fmla="*/ 152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0 w 156"/>
                <a:gd name="T21" fmla="*/ 0 h 152"/>
                <a:gd name="T22" fmla="*/ 86 w 156"/>
                <a:gd name="T23" fmla="*/ 0 h 152"/>
                <a:gd name="T24" fmla="*/ 4 w 156"/>
                <a:gd name="T25" fmla="*/ 64 h 152"/>
                <a:gd name="T26" fmla="*/ 4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Freeform 57"/>
            <p:cNvSpPr/>
            <p:nvPr/>
          </p:nvSpPr>
          <p:spPr bwMode="auto">
            <a:xfrm>
              <a:off x="18313400" y="-1919287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0 w 156"/>
                <a:gd name="T21" fmla="*/ 0 h 154"/>
                <a:gd name="T22" fmla="*/ 86 w 156"/>
                <a:gd name="T23" fmla="*/ 2 h 154"/>
                <a:gd name="T24" fmla="*/ 2 w 156"/>
                <a:gd name="T25" fmla="*/ 66 h 154"/>
                <a:gd name="T26" fmla="*/ 2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9" name="Freeform 58"/>
            <p:cNvSpPr/>
            <p:nvPr/>
          </p:nvSpPr>
          <p:spPr bwMode="auto">
            <a:xfrm>
              <a:off x="18151475" y="-1792287"/>
              <a:ext cx="244475" cy="241300"/>
            </a:xfrm>
            <a:custGeom>
              <a:avLst/>
              <a:gdLst>
                <a:gd name="T0" fmla="*/ 60 w 154"/>
                <a:gd name="T1" fmla="*/ 150 h 152"/>
                <a:gd name="T2" fmla="*/ 60 w 154"/>
                <a:gd name="T3" fmla="*/ 150 h 152"/>
                <a:gd name="T4" fmla="*/ 64 w 154"/>
                <a:gd name="T5" fmla="*/ 152 h 152"/>
                <a:gd name="T6" fmla="*/ 70 w 154"/>
                <a:gd name="T7" fmla="*/ 152 h 152"/>
                <a:gd name="T8" fmla="*/ 152 w 154"/>
                <a:gd name="T9" fmla="*/ 88 h 152"/>
                <a:gd name="T10" fmla="*/ 152 w 154"/>
                <a:gd name="T11" fmla="*/ 88 h 152"/>
                <a:gd name="T12" fmla="*/ 154 w 154"/>
                <a:gd name="T13" fmla="*/ 82 h 152"/>
                <a:gd name="T14" fmla="*/ 154 w 154"/>
                <a:gd name="T15" fmla="*/ 78 h 152"/>
                <a:gd name="T16" fmla="*/ 96 w 154"/>
                <a:gd name="T17" fmla="*/ 2 h 152"/>
                <a:gd name="T18" fmla="*/ 96 w 154"/>
                <a:gd name="T19" fmla="*/ 2 h 152"/>
                <a:gd name="T20" fmla="*/ 90 w 154"/>
                <a:gd name="T21" fmla="*/ 0 h 152"/>
                <a:gd name="T22" fmla="*/ 84 w 154"/>
                <a:gd name="T23" fmla="*/ 0 h 152"/>
                <a:gd name="T24" fmla="*/ 2 w 154"/>
                <a:gd name="T25" fmla="*/ 64 h 152"/>
                <a:gd name="T26" fmla="*/ 2 w 154"/>
                <a:gd name="T27" fmla="*/ 64 h 152"/>
                <a:gd name="T28" fmla="*/ 0 w 154"/>
                <a:gd name="T29" fmla="*/ 70 h 152"/>
                <a:gd name="T30" fmla="*/ 2 w 154"/>
                <a:gd name="T31" fmla="*/ 74 h 152"/>
                <a:gd name="T32" fmla="*/ 60 w 15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0" name="Freeform 59"/>
            <p:cNvSpPr/>
            <p:nvPr/>
          </p:nvSpPr>
          <p:spPr bwMode="auto">
            <a:xfrm>
              <a:off x="17989550" y="-1668462"/>
              <a:ext cx="244475" cy="244475"/>
            </a:xfrm>
            <a:custGeom>
              <a:avLst/>
              <a:gdLst>
                <a:gd name="T0" fmla="*/ 60 w 154"/>
                <a:gd name="T1" fmla="*/ 150 h 154"/>
                <a:gd name="T2" fmla="*/ 60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4 h 154"/>
                <a:gd name="T18" fmla="*/ 96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1" name="Freeform 60"/>
            <p:cNvSpPr/>
            <p:nvPr/>
          </p:nvSpPr>
          <p:spPr bwMode="auto">
            <a:xfrm>
              <a:off x="17827625" y="-1541462"/>
              <a:ext cx="244475" cy="241300"/>
            </a:xfrm>
            <a:custGeom>
              <a:avLst/>
              <a:gdLst>
                <a:gd name="T0" fmla="*/ 58 w 154"/>
                <a:gd name="T1" fmla="*/ 150 h 152"/>
                <a:gd name="T2" fmla="*/ 58 w 154"/>
                <a:gd name="T3" fmla="*/ 150 h 152"/>
                <a:gd name="T4" fmla="*/ 64 w 154"/>
                <a:gd name="T5" fmla="*/ 152 h 152"/>
                <a:gd name="T6" fmla="*/ 70 w 154"/>
                <a:gd name="T7" fmla="*/ 152 h 152"/>
                <a:gd name="T8" fmla="*/ 152 w 154"/>
                <a:gd name="T9" fmla="*/ 88 h 152"/>
                <a:gd name="T10" fmla="*/ 152 w 154"/>
                <a:gd name="T11" fmla="*/ 88 h 152"/>
                <a:gd name="T12" fmla="*/ 154 w 154"/>
                <a:gd name="T13" fmla="*/ 82 h 152"/>
                <a:gd name="T14" fmla="*/ 152 w 154"/>
                <a:gd name="T15" fmla="*/ 78 h 152"/>
                <a:gd name="T16" fmla="*/ 94 w 154"/>
                <a:gd name="T17" fmla="*/ 2 h 152"/>
                <a:gd name="T18" fmla="*/ 94 w 154"/>
                <a:gd name="T19" fmla="*/ 2 h 152"/>
                <a:gd name="T20" fmla="*/ 90 w 154"/>
                <a:gd name="T21" fmla="*/ 0 h 152"/>
                <a:gd name="T22" fmla="*/ 84 w 154"/>
                <a:gd name="T23" fmla="*/ 0 h 152"/>
                <a:gd name="T24" fmla="*/ 2 w 154"/>
                <a:gd name="T25" fmla="*/ 64 h 152"/>
                <a:gd name="T26" fmla="*/ 2 w 154"/>
                <a:gd name="T27" fmla="*/ 64 h 152"/>
                <a:gd name="T28" fmla="*/ 0 w 154"/>
                <a:gd name="T29" fmla="*/ 70 h 152"/>
                <a:gd name="T30" fmla="*/ 0 w 154"/>
                <a:gd name="T31" fmla="*/ 74 h 152"/>
                <a:gd name="T32" fmla="*/ 58 w 15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2">
                  <a:moveTo>
                    <a:pt x="58" y="150"/>
                  </a:moveTo>
                  <a:lnTo>
                    <a:pt x="58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2" y="7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2" name="Freeform 61"/>
            <p:cNvSpPr/>
            <p:nvPr/>
          </p:nvSpPr>
          <p:spPr bwMode="auto">
            <a:xfrm>
              <a:off x="17662525" y="-1417637"/>
              <a:ext cx="247650" cy="244475"/>
            </a:xfrm>
            <a:custGeom>
              <a:avLst/>
              <a:gdLst>
                <a:gd name="T0" fmla="*/ 60 w 156"/>
                <a:gd name="T1" fmla="*/ 152 h 154"/>
                <a:gd name="T2" fmla="*/ 60 w 156"/>
                <a:gd name="T3" fmla="*/ 152 h 154"/>
                <a:gd name="T4" fmla="*/ 66 w 156"/>
                <a:gd name="T5" fmla="*/ 154 h 154"/>
                <a:gd name="T6" fmla="*/ 72 w 156"/>
                <a:gd name="T7" fmla="*/ 152 h 154"/>
                <a:gd name="T8" fmla="*/ 154 w 156"/>
                <a:gd name="T9" fmla="*/ 88 h 154"/>
                <a:gd name="T10" fmla="*/ 154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2"/>
                  </a:moveTo>
                  <a:lnTo>
                    <a:pt x="60" y="152"/>
                  </a:lnTo>
                  <a:lnTo>
                    <a:pt x="66" y="154"/>
                  </a:lnTo>
                  <a:lnTo>
                    <a:pt x="72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3" name="Freeform 62"/>
            <p:cNvSpPr/>
            <p:nvPr/>
          </p:nvSpPr>
          <p:spPr bwMode="auto">
            <a:xfrm>
              <a:off x="19354800" y="-24876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0 w 156"/>
                <a:gd name="T21" fmla="*/ 0 h 154"/>
                <a:gd name="T22" fmla="*/ 86 w 156"/>
                <a:gd name="T23" fmla="*/ 2 h 154"/>
                <a:gd name="T24" fmla="*/ 2 w 156"/>
                <a:gd name="T25" fmla="*/ 64 h 154"/>
                <a:gd name="T26" fmla="*/ 2 w 156"/>
                <a:gd name="T27" fmla="*/ 64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3"/>
            <p:cNvSpPr/>
            <p:nvPr/>
          </p:nvSpPr>
          <p:spPr bwMode="auto">
            <a:xfrm>
              <a:off x="19192875" y="-2363787"/>
              <a:ext cx="244475" cy="244475"/>
            </a:xfrm>
            <a:custGeom>
              <a:avLst/>
              <a:gdLst>
                <a:gd name="T0" fmla="*/ 60 w 154"/>
                <a:gd name="T1" fmla="*/ 152 h 154"/>
                <a:gd name="T2" fmla="*/ 60 w 154"/>
                <a:gd name="T3" fmla="*/ 152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90 h 154"/>
                <a:gd name="T10" fmla="*/ 152 w 154"/>
                <a:gd name="T11" fmla="*/ 90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4 h 154"/>
                <a:gd name="T18" fmla="*/ 96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2"/>
                  </a:moveTo>
                  <a:lnTo>
                    <a:pt x="60" y="152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64"/>
            <p:cNvSpPr/>
            <p:nvPr/>
          </p:nvSpPr>
          <p:spPr bwMode="auto">
            <a:xfrm>
              <a:off x="19030950" y="-2236787"/>
              <a:ext cx="244475" cy="244475"/>
            </a:xfrm>
            <a:custGeom>
              <a:avLst/>
              <a:gdLst>
                <a:gd name="T0" fmla="*/ 60 w 154"/>
                <a:gd name="T1" fmla="*/ 150 h 154"/>
                <a:gd name="T2" fmla="*/ 60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2 h 154"/>
                <a:gd name="T18" fmla="*/ 96 w 154"/>
                <a:gd name="T19" fmla="*/ 2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4 h 154"/>
                <a:gd name="T26" fmla="*/ 2 w 154"/>
                <a:gd name="T27" fmla="*/ 64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65"/>
            <p:cNvSpPr/>
            <p:nvPr/>
          </p:nvSpPr>
          <p:spPr bwMode="auto">
            <a:xfrm>
              <a:off x="18869025" y="-2112962"/>
              <a:ext cx="244475" cy="244475"/>
            </a:xfrm>
            <a:custGeom>
              <a:avLst/>
              <a:gdLst>
                <a:gd name="T0" fmla="*/ 58 w 154"/>
                <a:gd name="T1" fmla="*/ 152 h 154"/>
                <a:gd name="T2" fmla="*/ 58 w 154"/>
                <a:gd name="T3" fmla="*/ 152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90 h 154"/>
                <a:gd name="T10" fmla="*/ 152 w 154"/>
                <a:gd name="T11" fmla="*/ 90 h 154"/>
                <a:gd name="T12" fmla="*/ 154 w 154"/>
                <a:gd name="T13" fmla="*/ 84 h 154"/>
                <a:gd name="T14" fmla="*/ 152 w 154"/>
                <a:gd name="T15" fmla="*/ 78 h 154"/>
                <a:gd name="T16" fmla="*/ 94 w 154"/>
                <a:gd name="T17" fmla="*/ 4 h 154"/>
                <a:gd name="T18" fmla="*/ 94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2"/>
                  </a:moveTo>
                  <a:lnTo>
                    <a:pt x="58" y="152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4" y="84"/>
                  </a:lnTo>
                  <a:lnTo>
                    <a:pt x="152" y="78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66"/>
            <p:cNvSpPr/>
            <p:nvPr/>
          </p:nvSpPr>
          <p:spPr bwMode="auto">
            <a:xfrm>
              <a:off x="18703925" y="-198596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6 w 156"/>
                <a:gd name="T5" fmla="*/ 154 h 154"/>
                <a:gd name="T6" fmla="*/ 72 w 156"/>
                <a:gd name="T7" fmla="*/ 152 h 154"/>
                <a:gd name="T8" fmla="*/ 154 w 156"/>
                <a:gd name="T9" fmla="*/ 88 h 154"/>
                <a:gd name="T10" fmla="*/ 154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4 h 154"/>
                <a:gd name="T26" fmla="*/ 4 w 156"/>
                <a:gd name="T27" fmla="*/ 64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6" y="154"/>
                  </a:lnTo>
                  <a:lnTo>
                    <a:pt x="72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67"/>
            <p:cNvSpPr/>
            <p:nvPr/>
          </p:nvSpPr>
          <p:spPr bwMode="auto">
            <a:xfrm>
              <a:off x="18542000" y="-1862137"/>
              <a:ext cx="247650" cy="244475"/>
            </a:xfrm>
            <a:custGeom>
              <a:avLst/>
              <a:gdLst>
                <a:gd name="T0" fmla="*/ 60 w 156"/>
                <a:gd name="T1" fmla="*/ 152 h 154"/>
                <a:gd name="T2" fmla="*/ 60 w 156"/>
                <a:gd name="T3" fmla="*/ 152 h 154"/>
                <a:gd name="T4" fmla="*/ 66 w 156"/>
                <a:gd name="T5" fmla="*/ 154 h 154"/>
                <a:gd name="T6" fmla="*/ 70 w 156"/>
                <a:gd name="T7" fmla="*/ 152 h 154"/>
                <a:gd name="T8" fmla="*/ 154 w 156"/>
                <a:gd name="T9" fmla="*/ 90 h 154"/>
                <a:gd name="T10" fmla="*/ 154 w 156"/>
                <a:gd name="T11" fmla="*/ 90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2"/>
                  </a:moveTo>
                  <a:lnTo>
                    <a:pt x="60" y="152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68"/>
            <p:cNvSpPr/>
            <p:nvPr/>
          </p:nvSpPr>
          <p:spPr bwMode="auto">
            <a:xfrm>
              <a:off x="18380075" y="-1735137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4 h 154"/>
                <a:gd name="T26" fmla="*/ 4 w 156"/>
                <a:gd name="T27" fmla="*/ 64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69"/>
            <p:cNvSpPr/>
            <p:nvPr/>
          </p:nvSpPr>
          <p:spPr bwMode="auto">
            <a:xfrm>
              <a:off x="18218150" y="-1611312"/>
              <a:ext cx="247650" cy="244475"/>
            </a:xfrm>
            <a:custGeom>
              <a:avLst/>
              <a:gdLst>
                <a:gd name="T0" fmla="*/ 60 w 156"/>
                <a:gd name="T1" fmla="*/ 152 h 154"/>
                <a:gd name="T2" fmla="*/ 60 w 156"/>
                <a:gd name="T3" fmla="*/ 152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90 h 154"/>
                <a:gd name="T10" fmla="*/ 152 w 156"/>
                <a:gd name="T11" fmla="*/ 90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0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2"/>
                  </a:moveTo>
                  <a:lnTo>
                    <a:pt x="60" y="152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70"/>
            <p:cNvSpPr/>
            <p:nvPr/>
          </p:nvSpPr>
          <p:spPr bwMode="auto">
            <a:xfrm>
              <a:off x="18056225" y="-14843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0 w 156"/>
                <a:gd name="T21" fmla="*/ 0 h 154"/>
                <a:gd name="T22" fmla="*/ 84 w 156"/>
                <a:gd name="T23" fmla="*/ 2 h 154"/>
                <a:gd name="T24" fmla="*/ 2 w 156"/>
                <a:gd name="T25" fmla="*/ 64 h 154"/>
                <a:gd name="T26" fmla="*/ 2 w 156"/>
                <a:gd name="T27" fmla="*/ 64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Freeform 71"/>
            <p:cNvSpPr/>
            <p:nvPr/>
          </p:nvSpPr>
          <p:spPr bwMode="auto">
            <a:xfrm>
              <a:off x="17894300" y="-1360487"/>
              <a:ext cx="244475" cy="244475"/>
            </a:xfrm>
            <a:custGeom>
              <a:avLst/>
              <a:gdLst>
                <a:gd name="T0" fmla="*/ 60 w 154"/>
                <a:gd name="T1" fmla="*/ 152 h 154"/>
                <a:gd name="T2" fmla="*/ 60 w 154"/>
                <a:gd name="T3" fmla="*/ 152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90 h 154"/>
                <a:gd name="T10" fmla="*/ 152 w 154"/>
                <a:gd name="T11" fmla="*/ 90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4 h 154"/>
                <a:gd name="T18" fmla="*/ 96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2"/>
                  </a:moveTo>
                  <a:lnTo>
                    <a:pt x="60" y="152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Freeform 72"/>
            <p:cNvSpPr/>
            <p:nvPr/>
          </p:nvSpPr>
          <p:spPr bwMode="auto">
            <a:xfrm>
              <a:off x="17732375" y="-1233487"/>
              <a:ext cx="244475" cy="244475"/>
            </a:xfrm>
            <a:custGeom>
              <a:avLst/>
              <a:gdLst>
                <a:gd name="T0" fmla="*/ 58 w 154"/>
                <a:gd name="T1" fmla="*/ 150 h 154"/>
                <a:gd name="T2" fmla="*/ 58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2 w 154"/>
                <a:gd name="T15" fmla="*/ 78 h 154"/>
                <a:gd name="T16" fmla="*/ 94 w 154"/>
                <a:gd name="T17" fmla="*/ 2 h 154"/>
                <a:gd name="T18" fmla="*/ 94 w 154"/>
                <a:gd name="T19" fmla="*/ 2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4 h 154"/>
                <a:gd name="T26" fmla="*/ 2 w 154"/>
                <a:gd name="T27" fmla="*/ 64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0"/>
                  </a:moveTo>
                  <a:lnTo>
                    <a:pt x="58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2" y="7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Freeform 73"/>
            <p:cNvSpPr/>
            <p:nvPr/>
          </p:nvSpPr>
          <p:spPr bwMode="auto">
            <a:xfrm>
              <a:off x="19558000" y="-2398712"/>
              <a:ext cx="244475" cy="241300"/>
            </a:xfrm>
            <a:custGeom>
              <a:avLst/>
              <a:gdLst>
                <a:gd name="T0" fmla="*/ 60 w 154"/>
                <a:gd name="T1" fmla="*/ 150 h 152"/>
                <a:gd name="T2" fmla="*/ 60 w 154"/>
                <a:gd name="T3" fmla="*/ 150 h 152"/>
                <a:gd name="T4" fmla="*/ 64 w 154"/>
                <a:gd name="T5" fmla="*/ 152 h 152"/>
                <a:gd name="T6" fmla="*/ 70 w 154"/>
                <a:gd name="T7" fmla="*/ 152 h 152"/>
                <a:gd name="T8" fmla="*/ 152 w 154"/>
                <a:gd name="T9" fmla="*/ 88 h 152"/>
                <a:gd name="T10" fmla="*/ 152 w 154"/>
                <a:gd name="T11" fmla="*/ 88 h 152"/>
                <a:gd name="T12" fmla="*/ 154 w 154"/>
                <a:gd name="T13" fmla="*/ 82 h 152"/>
                <a:gd name="T14" fmla="*/ 154 w 154"/>
                <a:gd name="T15" fmla="*/ 78 h 152"/>
                <a:gd name="T16" fmla="*/ 96 w 154"/>
                <a:gd name="T17" fmla="*/ 2 h 152"/>
                <a:gd name="T18" fmla="*/ 96 w 154"/>
                <a:gd name="T19" fmla="*/ 2 h 152"/>
                <a:gd name="T20" fmla="*/ 90 w 154"/>
                <a:gd name="T21" fmla="*/ 0 h 152"/>
                <a:gd name="T22" fmla="*/ 84 w 154"/>
                <a:gd name="T23" fmla="*/ 0 h 152"/>
                <a:gd name="T24" fmla="*/ 2 w 154"/>
                <a:gd name="T25" fmla="*/ 64 h 152"/>
                <a:gd name="T26" fmla="*/ 2 w 154"/>
                <a:gd name="T27" fmla="*/ 64 h 152"/>
                <a:gd name="T28" fmla="*/ 0 w 154"/>
                <a:gd name="T29" fmla="*/ 70 h 152"/>
                <a:gd name="T30" fmla="*/ 2 w 154"/>
                <a:gd name="T31" fmla="*/ 74 h 152"/>
                <a:gd name="T32" fmla="*/ 60 w 15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5" name="Freeform 74"/>
            <p:cNvSpPr/>
            <p:nvPr/>
          </p:nvSpPr>
          <p:spPr bwMode="auto">
            <a:xfrm>
              <a:off x="19875500" y="-2401887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6 w 156"/>
                <a:gd name="T5" fmla="*/ 152 h 152"/>
                <a:gd name="T6" fmla="*/ 72 w 156"/>
                <a:gd name="T7" fmla="*/ 152 h 152"/>
                <a:gd name="T8" fmla="*/ 154 w 156"/>
                <a:gd name="T9" fmla="*/ 88 h 152"/>
                <a:gd name="T10" fmla="*/ 154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2 w 156"/>
                <a:gd name="T21" fmla="*/ 0 h 152"/>
                <a:gd name="T22" fmla="*/ 86 w 156"/>
                <a:gd name="T23" fmla="*/ 0 h 152"/>
                <a:gd name="T24" fmla="*/ 4 w 156"/>
                <a:gd name="T25" fmla="*/ 64 h 152"/>
                <a:gd name="T26" fmla="*/ 4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6" y="152"/>
                  </a:lnTo>
                  <a:lnTo>
                    <a:pt x="72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6" name="Freeform 75"/>
            <p:cNvSpPr/>
            <p:nvPr/>
          </p:nvSpPr>
          <p:spPr bwMode="auto">
            <a:xfrm>
              <a:off x="19713575" y="-2274887"/>
              <a:ext cx="244475" cy="241300"/>
            </a:xfrm>
            <a:custGeom>
              <a:avLst/>
              <a:gdLst>
                <a:gd name="T0" fmla="*/ 60 w 154"/>
                <a:gd name="T1" fmla="*/ 150 h 152"/>
                <a:gd name="T2" fmla="*/ 60 w 154"/>
                <a:gd name="T3" fmla="*/ 150 h 152"/>
                <a:gd name="T4" fmla="*/ 64 w 154"/>
                <a:gd name="T5" fmla="*/ 152 h 152"/>
                <a:gd name="T6" fmla="*/ 70 w 154"/>
                <a:gd name="T7" fmla="*/ 152 h 152"/>
                <a:gd name="T8" fmla="*/ 152 w 154"/>
                <a:gd name="T9" fmla="*/ 88 h 152"/>
                <a:gd name="T10" fmla="*/ 152 w 154"/>
                <a:gd name="T11" fmla="*/ 88 h 152"/>
                <a:gd name="T12" fmla="*/ 154 w 154"/>
                <a:gd name="T13" fmla="*/ 82 h 152"/>
                <a:gd name="T14" fmla="*/ 154 w 154"/>
                <a:gd name="T15" fmla="*/ 78 h 152"/>
                <a:gd name="T16" fmla="*/ 96 w 154"/>
                <a:gd name="T17" fmla="*/ 2 h 152"/>
                <a:gd name="T18" fmla="*/ 96 w 154"/>
                <a:gd name="T19" fmla="*/ 2 h 152"/>
                <a:gd name="T20" fmla="*/ 90 w 154"/>
                <a:gd name="T21" fmla="*/ 0 h 152"/>
                <a:gd name="T22" fmla="*/ 84 w 154"/>
                <a:gd name="T23" fmla="*/ 0 h 152"/>
                <a:gd name="T24" fmla="*/ 2 w 154"/>
                <a:gd name="T25" fmla="*/ 64 h 152"/>
                <a:gd name="T26" fmla="*/ 2 w 154"/>
                <a:gd name="T27" fmla="*/ 64 h 152"/>
                <a:gd name="T28" fmla="*/ 0 w 154"/>
                <a:gd name="T29" fmla="*/ 70 h 152"/>
                <a:gd name="T30" fmla="*/ 2 w 154"/>
                <a:gd name="T31" fmla="*/ 74 h 152"/>
                <a:gd name="T32" fmla="*/ 60 w 15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7" name="Freeform 76"/>
            <p:cNvSpPr/>
            <p:nvPr/>
          </p:nvSpPr>
          <p:spPr bwMode="auto">
            <a:xfrm>
              <a:off x="19548475" y="-2147887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4 w 156"/>
                <a:gd name="T5" fmla="*/ 152 h 152"/>
                <a:gd name="T6" fmla="*/ 70 w 156"/>
                <a:gd name="T7" fmla="*/ 152 h 152"/>
                <a:gd name="T8" fmla="*/ 152 w 156"/>
                <a:gd name="T9" fmla="*/ 88 h 152"/>
                <a:gd name="T10" fmla="*/ 152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0 w 156"/>
                <a:gd name="T21" fmla="*/ 0 h 152"/>
                <a:gd name="T22" fmla="*/ 86 w 156"/>
                <a:gd name="T23" fmla="*/ 0 h 152"/>
                <a:gd name="T24" fmla="*/ 2 w 156"/>
                <a:gd name="T25" fmla="*/ 64 h 152"/>
                <a:gd name="T26" fmla="*/ 2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6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8" name="Freeform 77"/>
            <p:cNvSpPr/>
            <p:nvPr/>
          </p:nvSpPr>
          <p:spPr bwMode="auto">
            <a:xfrm>
              <a:off x="19383375" y="-2020887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6 w 156"/>
                <a:gd name="T5" fmla="*/ 152 h 152"/>
                <a:gd name="T6" fmla="*/ 70 w 156"/>
                <a:gd name="T7" fmla="*/ 152 h 152"/>
                <a:gd name="T8" fmla="*/ 152 w 156"/>
                <a:gd name="T9" fmla="*/ 88 h 152"/>
                <a:gd name="T10" fmla="*/ 152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2 w 156"/>
                <a:gd name="T21" fmla="*/ 0 h 152"/>
                <a:gd name="T22" fmla="*/ 86 w 156"/>
                <a:gd name="T23" fmla="*/ 0 h 152"/>
                <a:gd name="T24" fmla="*/ 4 w 156"/>
                <a:gd name="T25" fmla="*/ 64 h 152"/>
                <a:gd name="T26" fmla="*/ 4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6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9" name="Freeform 78"/>
            <p:cNvSpPr/>
            <p:nvPr/>
          </p:nvSpPr>
          <p:spPr bwMode="auto">
            <a:xfrm>
              <a:off x="18627725" y="-1893887"/>
              <a:ext cx="838200" cy="701675"/>
            </a:xfrm>
            <a:custGeom>
              <a:avLst/>
              <a:gdLst>
                <a:gd name="T0" fmla="*/ 2 w 528"/>
                <a:gd name="T1" fmla="*/ 354 h 442"/>
                <a:gd name="T2" fmla="*/ 56 w 528"/>
                <a:gd name="T3" fmla="*/ 312 h 442"/>
                <a:gd name="T4" fmla="*/ 84 w 528"/>
                <a:gd name="T5" fmla="*/ 290 h 442"/>
                <a:gd name="T6" fmla="*/ 376 w 528"/>
                <a:gd name="T7" fmla="*/ 64 h 442"/>
                <a:gd name="T8" fmla="*/ 436 w 528"/>
                <a:gd name="T9" fmla="*/ 18 h 442"/>
                <a:gd name="T10" fmla="*/ 458 w 528"/>
                <a:gd name="T11" fmla="*/ 0 h 442"/>
                <a:gd name="T12" fmla="*/ 458 w 528"/>
                <a:gd name="T13" fmla="*/ 0 h 442"/>
                <a:gd name="T14" fmla="*/ 464 w 528"/>
                <a:gd name="T15" fmla="*/ 0 h 442"/>
                <a:gd name="T16" fmla="*/ 468 w 528"/>
                <a:gd name="T17" fmla="*/ 2 h 442"/>
                <a:gd name="T18" fmla="*/ 526 w 528"/>
                <a:gd name="T19" fmla="*/ 78 h 442"/>
                <a:gd name="T20" fmla="*/ 526 w 528"/>
                <a:gd name="T21" fmla="*/ 78 h 442"/>
                <a:gd name="T22" fmla="*/ 528 w 528"/>
                <a:gd name="T23" fmla="*/ 82 h 442"/>
                <a:gd name="T24" fmla="*/ 526 w 528"/>
                <a:gd name="T25" fmla="*/ 88 h 442"/>
                <a:gd name="T26" fmla="*/ 504 w 528"/>
                <a:gd name="T27" fmla="*/ 104 h 442"/>
                <a:gd name="T28" fmla="*/ 444 w 528"/>
                <a:gd name="T29" fmla="*/ 152 h 442"/>
                <a:gd name="T30" fmla="*/ 152 w 528"/>
                <a:gd name="T31" fmla="*/ 376 h 442"/>
                <a:gd name="T32" fmla="*/ 122 w 528"/>
                <a:gd name="T33" fmla="*/ 398 h 442"/>
                <a:gd name="T34" fmla="*/ 70 w 528"/>
                <a:gd name="T35" fmla="*/ 440 h 442"/>
                <a:gd name="T36" fmla="*/ 70 w 528"/>
                <a:gd name="T37" fmla="*/ 440 h 442"/>
                <a:gd name="T38" fmla="*/ 64 w 528"/>
                <a:gd name="T39" fmla="*/ 442 h 442"/>
                <a:gd name="T40" fmla="*/ 58 w 528"/>
                <a:gd name="T41" fmla="*/ 438 h 442"/>
                <a:gd name="T42" fmla="*/ 0 w 528"/>
                <a:gd name="T43" fmla="*/ 364 h 442"/>
                <a:gd name="T44" fmla="*/ 0 w 528"/>
                <a:gd name="T45" fmla="*/ 364 h 442"/>
                <a:gd name="T46" fmla="*/ 0 w 528"/>
                <a:gd name="T47" fmla="*/ 358 h 442"/>
                <a:gd name="T48" fmla="*/ 2 w 528"/>
                <a:gd name="T49" fmla="*/ 354 h 442"/>
                <a:gd name="T50" fmla="*/ 2 w 528"/>
                <a:gd name="T51" fmla="*/ 354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8" h="442">
                  <a:moveTo>
                    <a:pt x="2" y="354"/>
                  </a:moveTo>
                  <a:lnTo>
                    <a:pt x="56" y="312"/>
                  </a:lnTo>
                  <a:lnTo>
                    <a:pt x="84" y="290"/>
                  </a:lnTo>
                  <a:lnTo>
                    <a:pt x="376" y="64"/>
                  </a:lnTo>
                  <a:lnTo>
                    <a:pt x="436" y="18"/>
                  </a:lnTo>
                  <a:lnTo>
                    <a:pt x="458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68" y="2"/>
                  </a:lnTo>
                  <a:lnTo>
                    <a:pt x="526" y="78"/>
                  </a:lnTo>
                  <a:lnTo>
                    <a:pt x="526" y="78"/>
                  </a:lnTo>
                  <a:lnTo>
                    <a:pt x="528" y="82"/>
                  </a:lnTo>
                  <a:lnTo>
                    <a:pt x="526" y="88"/>
                  </a:lnTo>
                  <a:lnTo>
                    <a:pt x="504" y="104"/>
                  </a:lnTo>
                  <a:lnTo>
                    <a:pt x="444" y="152"/>
                  </a:lnTo>
                  <a:lnTo>
                    <a:pt x="152" y="376"/>
                  </a:lnTo>
                  <a:lnTo>
                    <a:pt x="122" y="398"/>
                  </a:lnTo>
                  <a:lnTo>
                    <a:pt x="70" y="440"/>
                  </a:lnTo>
                  <a:lnTo>
                    <a:pt x="70" y="440"/>
                  </a:lnTo>
                  <a:lnTo>
                    <a:pt x="64" y="442"/>
                  </a:lnTo>
                  <a:lnTo>
                    <a:pt x="58" y="438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0" y="358"/>
                  </a:lnTo>
                  <a:lnTo>
                    <a:pt x="2" y="354"/>
                  </a:lnTo>
                  <a:lnTo>
                    <a:pt x="2" y="354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" name="Freeform 79"/>
            <p:cNvSpPr/>
            <p:nvPr/>
          </p:nvSpPr>
          <p:spPr bwMode="auto">
            <a:xfrm>
              <a:off x="18427700" y="-1309687"/>
              <a:ext cx="282575" cy="269875"/>
            </a:xfrm>
            <a:custGeom>
              <a:avLst/>
              <a:gdLst>
                <a:gd name="T0" fmla="*/ 2 w 178"/>
                <a:gd name="T1" fmla="*/ 82 h 170"/>
                <a:gd name="T2" fmla="*/ 26 w 178"/>
                <a:gd name="T3" fmla="*/ 64 h 170"/>
                <a:gd name="T4" fmla="*/ 84 w 178"/>
                <a:gd name="T5" fmla="*/ 18 h 170"/>
                <a:gd name="T6" fmla="*/ 108 w 178"/>
                <a:gd name="T7" fmla="*/ 0 h 170"/>
                <a:gd name="T8" fmla="*/ 108 w 178"/>
                <a:gd name="T9" fmla="*/ 0 h 170"/>
                <a:gd name="T10" fmla="*/ 114 w 178"/>
                <a:gd name="T11" fmla="*/ 0 h 170"/>
                <a:gd name="T12" fmla="*/ 118 w 178"/>
                <a:gd name="T13" fmla="*/ 2 h 170"/>
                <a:gd name="T14" fmla="*/ 176 w 178"/>
                <a:gd name="T15" fmla="*/ 78 h 170"/>
                <a:gd name="T16" fmla="*/ 176 w 178"/>
                <a:gd name="T17" fmla="*/ 78 h 170"/>
                <a:gd name="T18" fmla="*/ 178 w 178"/>
                <a:gd name="T19" fmla="*/ 82 h 170"/>
                <a:gd name="T20" fmla="*/ 176 w 178"/>
                <a:gd name="T21" fmla="*/ 88 h 170"/>
                <a:gd name="T22" fmla="*/ 152 w 178"/>
                <a:gd name="T23" fmla="*/ 106 h 170"/>
                <a:gd name="T24" fmla="*/ 94 w 178"/>
                <a:gd name="T25" fmla="*/ 152 h 170"/>
                <a:gd name="T26" fmla="*/ 70 w 178"/>
                <a:gd name="T27" fmla="*/ 170 h 170"/>
                <a:gd name="T28" fmla="*/ 70 w 178"/>
                <a:gd name="T29" fmla="*/ 170 h 170"/>
                <a:gd name="T30" fmla="*/ 64 w 178"/>
                <a:gd name="T31" fmla="*/ 170 h 170"/>
                <a:gd name="T32" fmla="*/ 60 w 178"/>
                <a:gd name="T33" fmla="*/ 168 h 170"/>
                <a:gd name="T34" fmla="*/ 2 w 178"/>
                <a:gd name="T35" fmla="*/ 92 h 170"/>
                <a:gd name="T36" fmla="*/ 2 w 178"/>
                <a:gd name="T37" fmla="*/ 92 h 170"/>
                <a:gd name="T38" fmla="*/ 0 w 178"/>
                <a:gd name="T39" fmla="*/ 88 h 170"/>
                <a:gd name="T40" fmla="*/ 2 w 178"/>
                <a:gd name="T41" fmla="*/ 82 h 170"/>
                <a:gd name="T42" fmla="*/ 2 w 178"/>
                <a:gd name="T43" fmla="*/ 8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8" h="170">
                  <a:moveTo>
                    <a:pt x="2" y="82"/>
                  </a:moveTo>
                  <a:lnTo>
                    <a:pt x="26" y="64"/>
                  </a:lnTo>
                  <a:lnTo>
                    <a:pt x="84" y="18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76" y="78"/>
                  </a:lnTo>
                  <a:lnTo>
                    <a:pt x="176" y="78"/>
                  </a:lnTo>
                  <a:lnTo>
                    <a:pt x="178" y="82"/>
                  </a:lnTo>
                  <a:lnTo>
                    <a:pt x="176" y="88"/>
                  </a:lnTo>
                  <a:lnTo>
                    <a:pt x="152" y="106"/>
                  </a:lnTo>
                  <a:lnTo>
                    <a:pt x="94" y="152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4" y="170"/>
                  </a:lnTo>
                  <a:lnTo>
                    <a:pt x="60" y="168"/>
                  </a:lnTo>
                  <a:lnTo>
                    <a:pt x="2" y="92"/>
                  </a:lnTo>
                  <a:lnTo>
                    <a:pt x="2" y="92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2" y="8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1" name="Freeform 80"/>
            <p:cNvSpPr/>
            <p:nvPr/>
          </p:nvSpPr>
          <p:spPr bwMode="auto">
            <a:xfrm>
              <a:off x="18214975" y="-1147762"/>
              <a:ext cx="285750" cy="273050"/>
            </a:xfrm>
            <a:custGeom>
              <a:avLst/>
              <a:gdLst>
                <a:gd name="T0" fmla="*/ 4 w 180"/>
                <a:gd name="T1" fmla="*/ 82 h 172"/>
                <a:gd name="T2" fmla="*/ 28 w 180"/>
                <a:gd name="T3" fmla="*/ 64 h 172"/>
                <a:gd name="T4" fmla="*/ 86 w 180"/>
                <a:gd name="T5" fmla="*/ 20 h 172"/>
                <a:gd name="T6" fmla="*/ 110 w 180"/>
                <a:gd name="T7" fmla="*/ 2 h 172"/>
                <a:gd name="T8" fmla="*/ 110 w 180"/>
                <a:gd name="T9" fmla="*/ 2 h 172"/>
                <a:gd name="T10" fmla="*/ 114 w 180"/>
                <a:gd name="T11" fmla="*/ 0 h 172"/>
                <a:gd name="T12" fmla="*/ 120 w 180"/>
                <a:gd name="T13" fmla="*/ 2 h 172"/>
                <a:gd name="T14" fmla="*/ 178 w 180"/>
                <a:gd name="T15" fmla="*/ 78 h 172"/>
                <a:gd name="T16" fmla="*/ 178 w 180"/>
                <a:gd name="T17" fmla="*/ 78 h 172"/>
                <a:gd name="T18" fmla="*/ 180 w 180"/>
                <a:gd name="T19" fmla="*/ 84 h 172"/>
                <a:gd name="T20" fmla="*/ 176 w 180"/>
                <a:gd name="T21" fmla="*/ 88 h 172"/>
                <a:gd name="T22" fmla="*/ 152 w 180"/>
                <a:gd name="T23" fmla="*/ 106 h 172"/>
                <a:gd name="T24" fmla="*/ 94 w 180"/>
                <a:gd name="T25" fmla="*/ 152 h 172"/>
                <a:gd name="T26" fmla="*/ 70 w 180"/>
                <a:gd name="T27" fmla="*/ 170 h 172"/>
                <a:gd name="T28" fmla="*/ 70 w 180"/>
                <a:gd name="T29" fmla="*/ 170 h 172"/>
                <a:gd name="T30" fmla="*/ 66 w 180"/>
                <a:gd name="T31" fmla="*/ 172 h 172"/>
                <a:gd name="T32" fmla="*/ 60 w 180"/>
                <a:gd name="T33" fmla="*/ 168 h 172"/>
                <a:gd name="T34" fmla="*/ 2 w 180"/>
                <a:gd name="T35" fmla="*/ 94 h 172"/>
                <a:gd name="T36" fmla="*/ 2 w 180"/>
                <a:gd name="T37" fmla="*/ 94 h 172"/>
                <a:gd name="T38" fmla="*/ 0 w 180"/>
                <a:gd name="T39" fmla="*/ 88 h 172"/>
                <a:gd name="T40" fmla="*/ 4 w 180"/>
                <a:gd name="T41" fmla="*/ 82 h 172"/>
                <a:gd name="T42" fmla="*/ 4 w 180"/>
                <a:gd name="T43" fmla="*/ 8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72">
                  <a:moveTo>
                    <a:pt x="4" y="82"/>
                  </a:moveTo>
                  <a:lnTo>
                    <a:pt x="28" y="64"/>
                  </a:lnTo>
                  <a:lnTo>
                    <a:pt x="86" y="20"/>
                  </a:lnTo>
                  <a:lnTo>
                    <a:pt x="110" y="2"/>
                  </a:lnTo>
                  <a:lnTo>
                    <a:pt x="110" y="2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78" y="78"/>
                  </a:lnTo>
                  <a:lnTo>
                    <a:pt x="178" y="78"/>
                  </a:lnTo>
                  <a:lnTo>
                    <a:pt x="180" y="84"/>
                  </a:lnTo>
                  <a:lnTo>
                    <a:pt x="176" y="88"/>
                  </a:lnTo>
                  <a:lnTo>
                    <a:pt x="152" y="106"/>
                  </a:lnTo>
                  <a:lnTo>
                    <a:pt x="94" y="152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6" y="172"/>
                  </a:lnTo>
                  <a:lnTo>
                    <a:pt x="60" y="168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0" y="88"/>
                  </a:lnTo>
                  <a:lnTo>
                    <a:pt x="4" y="82"/>
                  </a:lnTo>
                  <a:lnTo>
                    <a:pt x="4" y="8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2" name="Freeform 81"/>
            <p:cNvSpPr/>
            <p:nvPr/>
          </p:nvSpPr>
          <p:spPr bwMode="auto">
            <a:xfrm>
              <a:off x="19396075" y="-2274887"/>
              <a:ext cx="244475" cy="244475"/>
            </a:xfrm>
            <a:custGeom>
              <a:avLst/>
              <a:gdLst>
                <a:gd name="T0" fmla="*/ 58 w 154"/>
                <a:gd name="T1" fmla="*/ 150 h 154"/>
                <a:gd name="T2" fmla="*/ 58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2 w 154"/>
                <a:gd name="T15" fmla="*/ 78 h 154"/>
                <a:gd name="T16" fmla="*/ 94 w 154"/>
                <a:gd name="T17" fmla="*/ 2 h 154"/>
                <a:gd name="T18" fmla="*/ 94 w 154"/>
                <a:gd name="T19" fmla="*/ 2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0"/>
                  </a:moveTo>
                  <a:lnTo>
                    <a:pt x="58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2" y="7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3" name="Freeform 82"/>
            <p:cNvSpPr/>
            <p:nvPr/>
          </p:nvSpPr>
          <p:spPr bwMode="auto">
            <a:xfrm>
              <a:off x="19230975" y="-2147887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6 w 156"/>
                <a:gd name="T5" fmla="*/ 152 h 152"/>
                <a:gd name="T6" fmla="*/ 72 w 156"/>
                <a:gd name="T7" fmla="*/ 152 h 152"/>
                <a:gd name="T8" fmla="*/ 154 w 156"/>
                <a:gd name="T9" fmla="*/ 88 h 152"/>
                <a:gd name="T10" fmla="*/ 154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2 w 156"/>
                <a:gd name="T21" fmla="*/ 0 h 152"/>
                <a:gd name="T22" fmla="*/ 86 w 156"/>
                <a:gd name="T23" fmla="*/ 0 h 152"/>
                <a:gd name="T24" fmla="*/ 4 w 156"/>
                <a:gd name="T25" fmla="*/ 64 h 152"/>
                <a:gd name="T26" fmla="*/ 4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6" y="152"/>
                  </a:lnTo>
                  <a:lnTo>
                    <a:pt x="72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4" name="Freeform 83"/>
            <p:cNvSpPr/>
            <p:nvPr/>
          </p:nvSpPr>
          <p:spPr bwMode="auto">
            <a:xfrm>
              <a:off x="19069050" y="-202406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6 w 156"/>
                <a:gd name="T5" fmla="*/ 154 h 154"/>
                <a:gd name="T6" fmla="*/ 70 w 156"/>
                <a:gd name="T7" fmla="*/ 152 h 154"/>
                <a:gd name="T8" fmla="*/ 154 w 156"/>
                <a:gd name="T9" fmla="*/ 88 h 154"/>
                <a:gd name="T10" fmla="*/ 154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5" name="Freeform 84"/>
            <p:cNvSpPr/>
            <p:nvPr/>
          </p:nvSpPr>
          <p:spPr bwMode="auto">
            <a:xfrm>
              <a:off x="18907125" y="-1897062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4 w 156"/>
                <a:gd name="T5" fmla="*/ 152 h 152"/>
                <a:gd name="T6" fmla="*/ 70 w 156"/>
                <a:gd name="T7" fmla="*/ 152 h 152"/>
                <a:gd name="T8" fmla="*/ 152 w 156"/>
                <a:gd name="T9" fmla="*/ 88 h 152"/>
                <a:gd name="T10" fmla="*/ 152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2 w 156"/>
                <a:gd name="T21" fmla="*/ 0 h 152"/>
                <a:gd name="T22" fmla="*/ 86 w 156"/>
                <a:gd name="T23" fmla="*/ 0 h 152"/>
                <a:gd name="T24" fmla="*/ 4 w 156"/>
                <a:gd name="T25" fmla="*/ 64 h 152"/>
                <a:gd name="T26" fmla="*/ 4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6" name="Freeform 85"/>
            <p:cNvSpPr/>
            <p:nvPr/>
          </p:nvSpPr>
          <p:spPr bwMode="auto">
            <a:xfrm>
              <a:off x="18745200" y="-1773237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0 w 156"/>
                <a:gd name="T21" fmla="*/ 0 h 154"/>
                <a:gd name="T22" fmla="*/ 86 w 156"/>
                <a:gd name="T23" fmla="*/ 2 h 154"/>
                <a:gd name="T24" fmla="*/ 2 w 156"/>
                <a:gd name="T25" fmla="*/ 66 h 154"/>
                <a:gd name="T26" fmla="*/ 2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7" name="Freeform 86"/>
            <p:cNvSpPr/>
            <p:nvPr/>
          </p:nvSpPr>
          <p:spPr bwMode="auto">
            <a:xfrm>
              <a:off x="18583275" y="-1646237"/>
              <a:ext cx="244475" cy="241300"/>
            </a:xfrm>
            <a:custGeom>
              <a:avLst/>
              <a:gdLst>
                <a:gd name="T0" fmla="*/ 60 w 154"/>
                <a:gd name="T1" fmla="*/ 150 h 152"/>
                <a:gd name="T2" fmla="*/ 60 w 154"/>
                <a:gd name="T3" fmla="*/ 150 h 152"/>
                <a:gd name="T4" fmla="*/ 64 w 154"/>
                <a:gd name="T5" fmla="*/ 152 h 152"/>
                <a:gd name="T6" fmla="*/ 70 w 154"/>
                <a:gd name="T7" fmla="*/ 152 h 152"/>
                <a:gd name="T8" fmla="*/ 152 w 154"/>
                <a:gd name="T9" fmla="*/ 88 h 152"/>
                <a:gd name="T10" fmla="*/ 152 w 154"/>
                <a:gd name="T11" fmla="*/ 88 h 152"/>
                <a:gd name="T12" fmla="*/ 154 w 154"/>
                <a:gd name="T13" fmla="*/ 82 h 152"/>
                <a:gd name="T14" fmla="*/ 154 w 154"/>
                <a:gd name="T15" fmla="*/ 78 h 152"/>
                <a:gd name="T16" fmla="*/ 96 w 154"/>
                <a:gd name="T17" fmla="*/ 2 h 152"/>
                <a:gd name="T18" fmla="*/ 96 w 154"/>
                <a:gd name="T19" fmla="*/ 2 h 152"/>
                <a:gd name="T20" fmla="*/ 90 w 154"/>
                <a:gd name="T21" fmla="*/ 0 h 152"/>
                <a:gd name="T22" fmla="*/ 84 w 154"/>
                <a:gd name="T23" fmla="*/ 0 h 152"/>
                <a:gd name="T24" fmla="*/ 2 w 154"/>
                <a:gd name="T25" fmla="*/ 64 h 152"/>
                <a:gd name="T26" fmla="*/ 2 w 154"/>
                <a:gd name="T27" fmla="*/ 64 h 152"/>
                <a:gd name="T28" fmla="*/ 0 w 154"/>
                <a:gd name="T29" fmla="*/ 70 h 152"/>
                <a:gd name="T30" fmla="*/ 2 w 154"/>
                <a:gd name="T31" fmla="*/ 74 h 152"/>
                <a:gd name="T32" fmla="*/ 60 w 15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2">
                  <a:moveTo>
                    <a:pt x="60" y="150"/>
                  </a:moveTo>
                  <a:lnTo>
                    <a:pt x="60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8" name="Freeform 87"/>
            <p:cNvSpPr/>
            <p:nvPr/>
          </p:nvSpPr>
          <p:spPr bwMode="auto">
            <a:xfrm>
              <a:off x="18421350" y="-1522412"/>
              <a:ext cx="244475" cy="244475"/>
            </a:xfrm>
            <a:custGeom>
              <a:avLst/>
              <a:gdLst>
                <a:gd name="T0" fmla="*/ 60 w 154"/>
                <a:gd name="T1" fmla="*/ 150 h 154"/>
                <a:gd name="T2" fmla="*/ 60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4 h 154"/>
                <a:gd name="T18" fmla="*/ 96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9" name="Freeform 88"/>
            <p:cNvSpPr/>
            <p:nvPr/>
          </p:nvSpPr>
          <p:spPr bwMode="auto">
            <a:xfrm>
              <a:off x="18259425" y="-1395412"/>
              <a:ext cx="244475" cy="241300"/>
            </a:xfrm>
            <a:custGeom>
              <a:avLst/>
              <a:gdLst>
                <a:gd name="T0" fmla="*/ 58 w 154"/>
                <a:gd name="T1" fmla="*/ 150 h 152"/>
                <a:gd name="T2" fmla="*/ 58 w 154"/>
                <a:gd name="T3" fmla="*/ 150 h 152"/>
                <a:gd name="T4" fmla="*/ 64 w 154"/>
                <a:gd name="T5" fmla="*/ 152 h 152"/>
                <a:gd name="T6" fmla="*/ 70 w 154"/>
                <a:gd name="T7" fmla="*/ 152 h 152"/>
                <a:gd name="T8" fmla="*/ 152 w 154"/>
                <a:gd name="T9" fmla="*/ 88 h 152"/>
                <a:gd name="T10" fmla="*/ 152 w 154"/>
                <a:gd name="T11" fmla="*/ 88 h 152"/>
                <a:gd name="T12" fmla="*/ 154 w 154"/>
                <a:gd name="T13" fmla="*/ 82 h 152"/>
                <a:gd name="T14" fmla="*/ 152 w 154"/>
                <a:gd name="T15" fmla="*/ 78 h 152"/>
                <a:gd name="T16" fmla="*/ 94 w 154"/>
                <a:gd name="T17" fmla="*/ 2 h 152"/>
                <a:gd name="T18" fmla="*/ 94 w 154"/>
                <a:gd name="T19" fmla="*/ 2 h 152"/>
                <a:gd name="T20" fmla="*/ 90 w 154"/>
                <a:gd name="T21" fmla="*/ 0 h 152"/>
                <a:gd name="T22" fmla="*/ 84 w 154"/>
                <a:gd name="T23" fmla="*/ 0 h 152"/>
                <a:gd name="T24" fmla="*/ 2 w 154"/>
                <a:gd name="T25" fmla="*/ 64 h 152"/>
                <a:gd name="T26" fmla="*/ 2 w 154"/>
                <a:gd name="T27" fmla="*/ 64 h 152"/>
                <a:gd name="T28" fmla="*/ 0 w 154"/>
                <a:gd name="T29" fmla="*/ 70 h 152"/>
                <a:gd name="T30" fmla="*/ 0 w 154"/>
                <a:gd name="T31" fmla="*/ 74 h 152"/>
                <a:gd name="T32" fmla="*/ 58 w 154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2">
                  <a:moveTo>
                    <a:pt x="58" y="150"/>
                  </a:moveTo>
                  <a:lnTo>
                    <a:pt x="58" y="150"/>
                  </a:lnTo>
                  <a:lnTo>
                    <a:pt x="64" y="152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2"/>
                  </a:lnTo>
                  <a:lnTo>
                    <a:pt x="152" y="7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0" name="Freeform 89"/>
            <p:cNvSpPr/>
            <p:nvPr/>
          </p:nvSpPr>
          <p:spPr bwMode="auto">
            <a:xfrm>
              <a:off x="18097500" y="-1271587"/>
              <a:ext cx="244475" cy="244475"/>
            </a:xfrm>
            <a:custGeom>
              <a:avLst/>
              <a:gdLst>
                <a:gd name="T0" fmla="*/ 58 w 154"/>
                <a:gd name="T1" fmla="*/ 152 h 154"/>
                <a:gd name="T2" fmla="*/ 58 w 154"/>
                <a:gd name="T3" fmla="*/ 152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2 w 154"/>
                <a:gd name="T15" fmla="*/ 78 h 154"/>
                <a:gd name="T16" fmla="*/ 94 w 154"/>
                <a:gd name="T17" fmla="*/ 4 h 154"/>
                <a:gd name="T18" fmla="*/ 94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2"/>
                  </a:moveTo>
                  <a:lnTo>
                    <a:pt x="58" y="152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2" y="78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1" name="Freeform 90"/>
            <p:cNvSpPr/>
            <p:nvPr/>
          </p:nvSpPr>
          <p:spPr bwMode="auto">
            <a:xfrm>
              <a:off x="17932400" y="-1144587"/>
              <a:ext cx="247650" cy="241300"/>
            </a:xfrm>
            <a:custGeom>
              <a:avLst/>
              <a:gdLst>
                <a:gd name="T0" fmla="*/ 60 w 156"/>
                <a:gd name="T1" fmla="*/ 150 h 152"/>
                <a:gd name="T2" fmla="*/ 60 w 156"/>
                <a:gd name="T3" fmla="*/ 150 h 152"/>
                <a:gd name="T4" fmla="*/ 66 w 156"/>
                <a:gd name="T5" fmla="*/ 152 h 152"/>
                <a:gd name="T6" fmla="*/ 70 w 156"/>
                <a:gd name="T7" fmla="*/ 152 h 152"/>
                <a:gd name="T8" fmla="*/ 154 w 156"/>
                <a:gd name="T9" fmla="*/ 88 h 152"/>
                <a:gd name="T10" fmla="*/ 154 w 156"/>
                <a:gd name="T11" fmla="*/ 88 h 152"/>
                <a:gd name="T12" fmla="*/ 156 w 156"/>
                <a:gd name="T13" fmla="*/ 82 h 152"/>
                <a:gd name="T14" fmla="*/ 154 w 156"/>
                <a:gd name="T15" fmla="*/ 78 h 152"/>
                <a:gd name="T16" fmla="*/ 96 w 156"/>
                <a:gd name="T17" fmla="*/ 2 h 152"/>
                <a:gd name="T18" fmla="*/ 96 w 156"/>
                <a:gd name="T19" fmla="*/ 2 h 152"/>
                <a:gd name="T20" fmla="*/ 92 w 156"/>
                <a:gd name="T21" fmla="*/ 0 h 152"/>
                <a:gd name="T22" fmla="*/ 86 w 156"/>
                <a:gd name="T23" fmla="*/ 0 h 152"/>
                <a:gd name="T24" fmla="*/ 4 w 156"/>
                <a:gd name="T25" fmla="*/ 64 h 152"/>
                <a:gd name="T26" fmla="*/ 4 w 156"/>
                <a:gd name="T27" fmla="*/ 64 h 152"/>
                <a:gd name="T28" fmla="*/ 0 w 156"/>
                <a:gd name="T29" fmla="*/ 70 h 152"/>
                <a:gd name="T30" fmla="*/ 2 w 156"/>
                <a:gd name="T31" fmla="*/ 74 h 152"/>
                <a:gd name="T32" fmla="*/ 60 w 156"/>
                <a:gd name="T33" fmla="*/ 15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2">
                  <a:moveTo>
                    <a:pt x="60" y="150"/>
                  </a:moveTo>
                  <a:lnTo>
                    <a:pt x="60" y="150"/>
                  </a:lnTo>
                  <a:lnTo>
                    <a:pt x="66" y="152"/>
                  </a:lnTo>
                  <a:lnTo>
                    <a:pt x="70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2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2" name="Freeform 91"/>
            <p:cNvSpPr/>
            <p:nvPr/>
          </p:nvSpPr>
          <p:spPr bwMode="auto">
            <a:xfrm>
              <a:off x="19246850" y="-2881312"/>
              <a:ext cx="244475" cy="244475"/>
            </a:xfrm>
            <a:custGeom>
              <a:avLst/>
              <a:gdLst>
                <a:gd name="T0" fmla="*/ 58 w 154"/>
                <a:gd name="T1" fmla="*/ 152 h 154"/>
                <a:gd name="T2" fmla="*/ 58 w 154"/>
                <a:gd name="T3" fmla="*/ 152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2 w 154"/>
                <a:gd name="T15" fmla="*/ 78 h 154"/>
                <a:gd name="T16" fmla="*/ 94 w 154"/>
                <a:gd name="T17" fmla="*/ 4 h 154"/>
                <a:gd name="T18" fmla="*/ 94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2"/>
                  </a:moveTo>
                  <a:lnTo>
                    <a:pt x="58" y="152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2" y="78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3" name="Freeform 92"/>
            <p:cNvSpPr/>
            <p:nvPr/>
          </p:nvSpPr>
          <p:spPr bwMode="auto">
            <a:xfrm>
              <a:off x="19081750" y="-2754312"/>
              <a:ext cx="244475" cy="244475"/>
            </a:xfrm>
            <a:custGeom>
              <a:avLst/>
              <a:gdLst>
                <a:gd name="T0" fmla="*/ 60 w 154"/>
                <a:gd name="T1" fmla="*/ 152 h 154"/>
                <a:gd name="T2" fmla="*/ 60 w 154"/>
                <a:gd name="T3" fmla="*/ 152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4 h 154"/>
                <a:gd name="T18" fmla="*/ 96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2"/>
                  </a:moveTo>
                  <a:lnTo>
                    <a:pt x="60" y="152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4" name="Freeform 93"/>
            <p:cNvSpPr/>
            <p:nvPr/>
          </p:nvSpPr>
          <p:spPr bwMode="auto">
            <a:xfrm>
              <a:off x="18916650" y="-26273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0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5" name="Freeform 94"/>
            <p:cNvSpPr/>
            <p:nvPr/>
          </p:nvSpPr>
          <p:spPr bwMode="auto">
            <a:xfrm>
              <a:off x="18751550" y="-25003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6 w 156"/>
                <a:gd name="T5" fmla="*/ 154 h 154"/>
                <a:gd name="T6" fmla="*/ 70 w 156"/>
                <a:gd name="T7" fmla="*/ 152 h 154"/>
                <a:gd name="T8" fmla="*/ 154 w 156"/>
                <a:gd name="T9" fmla="*/ 88 h 154"/>
                <a:gd name="T10" fmla="*/ 154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4 h 154"/>
                <a:gd name="T18" fmla="*/ 96 w 156"/>
                <a:gd name="T19" fmla="*/ 4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6" name="Freeform 95"/>
            <p:cNvSpPr/>
            <p:nvPr/>
          </p:nvSpPr>
          <p:spPr bwMode="auto">
            <a:xfrm>
              <a:off x="18589625" y="-2373312"/>
              <a:ext cx="244475" cy="244475"/>
            </a:xfrm>
            <a:custGeom>
              <a:avLst/>
              <a:gdLst>
                <a:gd name="T0" fmla="*/ 58 w 154"/>
                <a:gd name="T1" fmla="*/ 150 h 154"/>
                <a:gd name="T2" fmla="*/ 58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4 w 154"/>
                <a:gd name="T15" fmla="*/ 78 h 154"/>
                <a:gd name="T16" fmla="*/ 94 w 154"/>
                <a:gd name="T17" fmla="*/ 4 h 154"/>
                <a:gd name="T18" fmla="*/ 94 w 154"/>
                <a:gd name="T19" fmla="*/ 4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0"/>
                  </a:moveTo>
                  <a:lnTo>
                    <a:pt x="58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7" name="Freeform 96"/>
            <p:cNvSpPr/>
            <p:nvPr/>
          </p:nvSpPr>
          <p:spPr bwMode="auto">
            <a:xfrm>
              <a:off x="18424525" y="-22463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0 w 156"/>
                <a:gd name="T21" fmla="*/ 0 h 154"/>
                <a:gd name="T22" fmla="*/ 86 w 156"/>
                <a:gd name="T23" fmla="*/ 2 h 154"/>
                <a:gd name="T24" fmla="*/ 2 w 156"/>
                <a:gd name="T25" fmla="*/ 66 h 154"/>
                <a:gd name="T26" fmla="*/ 2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8" name="Freeform 97"/>
            <p:cNvSpPr/>
            <p:nvPr/>
          </p:nvSpPr>
          <p:spPr bwMode="auto">
            <a:xfrm>
              <a:off x="18259425" y="-21193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6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6 h 154"/>
                <a:gd name="T26" fmla="*/ 4 w 156"/>
                <a:gd name="T27" fmla="*/ 66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89" name="Freeform 98"/>
            <p:cNvSpPr/>
            <p:nvPr/>
          </p:nvSpPr>
          <p:spPr bwMode="auto">
            <a:xfrm>
              <a:off x="18097500" y="-1992312"/>
              <a:ext cx="244475" cy="244475"/>
            </a:xfrm>
            <a:custGeom>
              <a:avLst/>
              <a:gdLst>
                <a:gd name="T0" fmla="*/ 58 w 154"/>
                <a:gd name="T1" fmla="*/ 150 h 154"/>
                <a:gd name="T2" fmla="*/ 58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2 w 154"/>
                <a:gd name="T15" fmla="*/ 78 h 154"/>
                <a:gd name="T16" fmla="*/ 94 w 154"/>
                <a:gd name="T17" fmla="*/ 2 h 154"/>
                <a:gd name="T18" fmla="*/ 94 w 154"/>
                <a:gd name="T19" fmla="*/ 2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0 w 154"/>
                <a:gd name="T31" fmla="*/ 76 h 154"/>
                <a:gd name="T32" fmla="*/ 58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58" y="150"/>
                  </a:moveTo>
                  <a:lnTo>
                    <a:pt x="58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2" y="78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58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0" name="Freeform 99"/>
            <p:cNvSpPr/>
            <p:nvPr/>
          </p:nvSpPr>
          <p:spPr bwMode="auto">
            <a:xfrm>
              <a:off x="17932400" y="-1865312"/>
              <a:ext cx="244475" cy="244475"/>
            </a:xfrm>
            <a:custGeom>
              <a:avLst/>
              <a:gdLst>
                <a:gd name="T0" fmla="*/ 60 w 154"/>
                <a:gd name="T1" fmla="*/ 150 h 154"/>
                <a:gd name="T2" fmla="*/ 60 w 154"/>
                <a:gd name="T3" fmla="*/ 150 h 154"/>
                <a:gd name="T4" fmla="*/ 64 w 154"/>
                <a:gd name="T5" fmla="*/ 154 h 154"/>
                <a:gd name="T6" fmla="*/ 70 w 154"/>
                <a:gd name="T7" fmla="*/ 152 h 154"/>
                <a:gd name="T8" fmla="*/ 152 w 154"/>
                <a:gd name="T9" fmla="*/ 88 h 154"/>
                <a:gd name="T10" fmla="*/ 152 w 154"/>
                <a:gd name="T11" fmla="*/ 88 h 154"/>
                <a:gd name="T12" fmla="*/ 154 w 154"/>
                <a:gd name="T13" fmla="*/ 84 h 154"/>
                <a:gd name="T14" fmla="*/ 154 w 154"/>
                <a:gd name="T15" fmla="*/ 78 h 154"/>
                <a:gd name="T16" fmla="*/ 96 w 154"/>
                <a:gd name="T17" fmla="*/ 2 h 154"/>
                <a:gd name="T18" fmla="*/ 96 w 154"/>
                <a:gd name="T19" fmla="*/ 2 h 154"/>
                <a:gd name="T20" fmla="*/ 90 w 154"/>
                <a:gd name="T21" fmla="*/ 0 h 154"/>
                <a:gd name="T22" fmla="*/ 84 w 154"/>
                <a:gd name="T23" fmla="*/ 2 h 154"/>
                <a:gd name="T24" fmla="*/ 2 w 154"/>
                <a:gd name="T25" fmla="*/ 66 h 154"/>
                <a:gd name="T26" fmla="*/ 2 w 154"/>
                <a:gd name="T27" fmla="*/ 66 h 154"/>
                <a:gd name="T28" fmla="*/ 0 w 154"/>
                <a:gd name="T29" fmla="*/ 70 h 154"/>
                <a:gd name="T30" fmla="*/ 2 w 154"/>
                <a:gd name="T31" fmla="*/ 76 h 154"/>
                <a:gd name="T32" fmla="*/ 60 w 154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4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4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1" name="Freeform 100"/>
            <p:cNvSpPr/>
            <p:nvPr/>
          </p:nvSpPr>
          <p:spPr bwMode="auto">
            <a:xfrm>
              <a:off x="17767300" y="-17383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4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0 w 156"/>
                <a:gd name="T21" fmla="*/ 0 h 154"/>
                <a:gd name="T22" fmla="*/ 86 w 156"/>
                <a:gd name="T23" fmla="*/ 2 h 154"/>
                <a:gd name="T24" fmla="*/ 2 w 156"/>
                <a:gd name="T25" fmla="*/ 64 h 154"/>
                <a:gd name="T26" fmla="*/ 2 w 156"/>
                <a:gd name="T27" fmla="*/ 64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4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0" y="0"/>
                  </a:lnTo>
                  <a:lnTo>
                    <a:pt x="86" y="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2" name="Freeform 101"/>
            <p:cNvSpPr/>
            <p:nvPr/>
          </p:nvSpPr>
          <p:spPr bwMode="auto">
            <a:xfrm>
              <a:off x="17602200" y="-1611312"/>
              <a:ext cx="247650" cy="244475"/>
            </a:xfrm>
            <a:custGeom>
              <a:avLst/>
              <a:gdLst>
                <a:gd name="T0" fmla="*/ 60 w 156"/>
                <a:gd name="T1" fmla="*/ 150 h 154"/>
                <a:gd name="T2" fmla="*/ 60 w 156"/>
                <a:gd name="T3" fmla="*/ 150 h 154"/>
                <a:gd name="T4" fmla="*/ 66 w 156"/>
                <a:gd name="T5" fmla="*/ 154 h 154"/>
                <a:gd name="T6" fmla="*/ 70 w 156"/>
                <a:gd name="T7" fmla="*/ 152 h 154"/>
                <a:gd name="T8" fmla="*/ 152 w 156"/>
                <a:gd name="T9" fmla="*/ 88 h 154"/>
                <a:gd name="T10" fmla="*/ 152 w 156"/>
                <a:gd name="T11" fmla="*/ 88 h 154"/>
                <a:gd name="T12" fmla="*/ 156 w 156"/>
                <a:gd name="T13" fmla="*/ 84 h 154"/>
                <a:gd name="T14" fmla="*/ 154 w 156"/>
                <a:gd name="T15" fmla="*/ 78 h 154"/>
                <a:gd name="T16" fmla="*/ 96 w 156"/>
                <a:gd name="T17" fmla="*/ 2 h 154"/>
                <a:gd name="T18" fmla="*/ 96 w 156"/>
                <a:gd name="T19" fmla="*/ 2 h 154"/>
                <a:gd name="T20" fmla="*/ 92 w 156"/>
                <a:gd name="T21" fmla="*/ 0 h 154"/>
                <a:gd name="T22" fmla="*/ 86 w 156"/>
                <a:gd name="T23" fmla="*/ 2 h 154"/>
                <a:gd name="T24" fmla="*/ 4 w 156"/>
                <a:gd name="T25" fmla="*/ 64 h 154"/>
                <a:gd name="T26" fmla="*/ 4 w 156"/>
                <a:gd name="T27" fmla="*/ 64 h 154"/>
                <a:gd name="T28" fmla="*/ 0 w 156"/>
                <a:gd name="T29" fmla="*/ 70 h 154"/>
                <a:gd name="T30" fmla="*/ 2 w 156"/>
                <a:gd name="T31" fmla="*/ 76 h 154"/>
                <a:gd name="T32" fmla="*/ 60 w 156"/>
                <a:gd name="T33" fmla="*/ 15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" h="154">
                  <a:moveTo>
                    <a:pt x="60" y="150"/>
                  </a:moveTo>
                  <a:lnTo>
                    <a:pt x="60" y="150"/>
                  </a:lnTo>
                  <a:lnTo>
                    <a:pt x="66" y="154"/>
                  </a:lnTo>
                  <a:lnTo>
                    <a:pt x="70" y="152"/>
                  </a:lnTo>
                  <a:lnTo>
                    <a:pt x="152" y="88"/>
                  </a:lnTo>
                  <a:lnTo>
                    <a:pt x="152" y="88"/>
                  </a:lnTo>
                  <a:lnTo>
                    <a:pt x="156" y="84"/>
                  </a:lnTo>
                  <a:lnTo>
                    <a:pt x="154" y="78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92" y="0"/>
                  </a:lnTo>
                  <a:lnTo>
                    <a:pt x="86" y="2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3" name="Freeform 102"/>
            <p:cNvSpPr/>
            <p:nvPr/>
          </p:nvSpPr>
          <p:spPr bwMode="auto">
            <a:xfrm>
              <a:off x="17291050" y="-1484312"/>
              <a:ext cx="393700" cy="358775"/>
            </a:xfrm>
            <a:custGeom>
              <a:avLst/>
              <a:gdLst>
                <a:gd name="T0" fmla="*/ 2 w 248"/>
                <a:gd name="T1" fmla="*/ 138 h 226"/>
                <a:gd name="T2" fmla="*/ 178 w 248"/>
                <a:gd name="T3" fmla="*/ 2 h 226"/>
                <a:gd name="T4" fmla="*/ 178 w 248"/>
                <a:gd name="T5" fmla="*/ 2 h 226"/>
                <a:gd name="T6" fmla="*/ 184 w 248"/>
                <a:gd name="T7" fmla="*/ 0 h 226"/>
                <a:gd name="T8" fmla="*/ 188 w 248"/>
                <a:gd name="T9" fmla="*/ 2 h 226"/>
                <a:gd name="T10" fmla="*/ 246 w 248"/>
                <a:gd name="T11" fmla="*/ 78 h 226"/>
                <a:gd name="T12" fmla="*/ 246 w 248"/>
                <a:gd name="T13" fmla="*/ 78 h 226"/>
                <a:gd name="T14" fmla="*/ 248 w 248"/>
                <a:gd name="T15" fmla="*/ 84 h 226"/>
                <a:gd name="T16" fmla="*/ 246 w 248"/>
                <a:gd name="T17" fmla="*/ 88 h 226"/>
                <a:gd name="T18" fmla="*/ 70 w 248"/>
                <a:gd name="T19" fmla="*/ 224 h 226"/>
                <a:gd name="T20" fmla="*/ 70 w 248"/>
                <a:gd name="T21" fmla="*/ 224 h 226"/>
                <a:gd name="T22" fmla="*/ 64 w 248"/>
                <a:gd name="T23" fmla="*/ 226 h 226"/>
                <a:gd name="T24" fmla="*/ 58 w 248"/>
                <a:gd name="T25" fmla="*/ 224 h 226"/>
                <a:gd name="T26" fmla="*/ 0 w 248"/>
                <a:gd name="T27" fmla="*/ 148 h 226"/>
                <a:gd name="T28" fmla="*/ 0 w 248"/>
                <a:gd name="T29" fmla="*/ 148 h 226"/>
                <a:gd name="T30" fmla="*/ 0 w 248"/>
                <a:gd name="T31" fmla="*/ 142 h 226"/>
                <a:gd name="T32" fmla="*/ 2 w 248"/>
                <a:gd name="T33" fmla="*/ 138 h 226"/>
                <a:gd name="T34" fmla="*/ 2 w 248"/>
                <a:gd name="T35" fmla="*/ 13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8" h="226">
                  <a:moveTo>
                    <a:pt x="2" y="138"/>
                  </a:moveTo>
                  <a:lnTo>
                    <a:pt x="178" y="2"/>
                  </a:lnTo>
                  <a:lnTo>
                    <a:pt x="178" y="2"/>
                  </a:lnTo>
                  <a:lnTo>
                    <a:pt x="184" y="0"/>
                  </a:lnTo>
                  <a:lnTo>
                    <a:pt x="188" y="2"/>
                  </a:lnTo>
                  <a:lnTo>
                    <a:pt x="246" y="78"/>
                  </a:lnTo>
                  <a:lnTo>
                    <a:pt x="246" y="78"/>
                  </a:lnTo>
                  <a:lnTo>
                    <a:pt x="248" y="84"/>
                  </a:lnTo>
                  <a:lnTo>
                    <a:pt x="246" y="88"/>
                  </a:lnTo>
                  <a:lnTo>
                    <a:pt x="70" y="224"/>
                  </a:lnTo>
                  <a:lnTo>
                    <a:pt x="70" y="224"/>
                  </a:lnTo>
                  <a:lnTo>
                    <a:pt x="64" y="226"/>
                  </a:lnTo>
                  <a:lnTo>
                    <a:pt x="58" y="224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8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4" name="Freeform 103"/>
            <p:cNvSpPr/>
            <p:nvPr/>
          </p:nvSpPr>
          <p:spPr bwMode="auto">
            <a:xfrm>
              <a:off x="18767425" y="-1468437"/>
              <a:ext cx="879475" cy="831850"/>
            </a:xfrm>
            <a:custGeom>
              <a:avLst/>
              <a:gdLst>
                <a:gd name="T0" fmla="*/ 0 w 554"/>
                <a:gd name="T1" fmla="*/ 288 h 524"/>
                <a:gd name="T2" fmla="*/ 372 w 554"/>
                <a:gd name="T3" fmla="*/ 0 h 524"/>
                <a:gd name="T4" fmla="*/ 554 w 554"/>
                <a:gd name="T5" fmla="*/ 234 h 524"/>
                <a:gd name="T6" fmla="*/ 182 w 554"/>
                <a:gd name="T7" fmla="*/ 524 h 524"/>
                <a:gd name="T8" fmla="*/ 0 w 554"/>
                <a:gd name="T9" fmla="*/ 288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524">
                  <a:moveTo>
                    <a:pt x="0" y="288"/>
                  </a:moveTo>
                  <a:lnTo>
                    <a:pt x="372" y="0"/>
                  </a:lnTo>
                  <a:lnTo>
                    <a:pt x="554" y="234"/>
                  </a:lnTo>
                  <a:lnTo>
                    <a:pt x="182" y="524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5" name="Freeform 104"/>
            <p:cNvSpPr/>
            <p:nvPr/>
          </p:nvSpPr>
          <p:spPr bwMode="auto">
            <a:xfrm>
              <a:off x="18989675" y="-1182687"/>
              <a:ext cx="657225" cy="546100"/>
            </a:xfrm>
            <a:custGeom>
              <a:avLst/>
              <a:gdLst>
                <a:gd name="T0" fmla="*/ 0 w 414"/>
                <a:gd name="T1" fmla="*/ 290 h 344"/>
                <a:gd name="T2" fmla="*/ 372 w 414"/>
                <a:gd name="T3" fmla="*/ 0 h 344"/>
                <a:gd name="T4" fmla="*/ 414 w 414"/>
                <a:gd name="T5" fmla="*/ 54 h 344"/>
                <a:gd name="T6" fmla="*/ 42 w 414"/>
                <a:gd name="T7" fmla="*/ 344 h 344"/>
                <a:gd name="T8" fmla="*/ 0 w 414"/>
                <a:gd name="T9" fmla="*/ 29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44">
                  <a:moveTo>
                    <a:pt x="0" y="290"/>
                  </a:moveTo>
                  <a:lnTo>
                    <a:pt x="372" y="0"/>
                  </a:lnTo>
                  <a:lnTo>
                    <a:pt x="414" y="54"/>
                  </a:lnTo>
                  <a:lnTo>
                    <a:pt x="42" y="344"/>
                  </a:lnTo>
                  <a:lnTo>
                    <a:pt x="0" y="290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6" name="Freeform 105"/>
            <p:cNvSpPr/>
            <p:nvPr/>
          </p:nvSpPr>
          <p:spPr bwMode="auto">
            <a:xfrm>
              <a:off x="18989675" y="-950912"/>
              <a:ext cx="361950" cy="314325"/>
            </a:xfrm>
            <a:custGeom>
              <a:avLst/>
              <a:gdLst>
                <a:gd name="T0" fmla="*/ 0 w 228"/>
                <a:gd name="T1" fmla="*/ 144 h 198"/>
                <a:gd name="T2" fmla="*/ 186 w 228"/>
                <a:gd name="T3" fmla="*/ 0 h 198"/>
                <a:gd name="T4" fmla="*/ 228 w 228"/>
                <a:gd name="T5" fmla="*/ 54 h 198"/>
                <a:gd name="T6" fmla="*/ 42 w 228"/>
                <a:gd name="T7" fmla="*/ 198 h 198"/>
                <a:gd name="T8" fmla="*/ 0 w 228"/>
                <a:gd name="T9" fmla="*/ 14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98">
                  <a:moveTo>
                    <a:pt x="0" y="144"/>
                  </a:moveTo>
                  <a:lnTo>
                    <a:pt x="186" y="0"/>
                  </a:lnTo>
                  <a:lnTo>
                    <a:pt x="228" y="54"/>
                  </a:lnTo>
                  <a:lnTo>
                    <a:pt x="42" y="19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7" name="Freeform 106"/>
            <p:cNvSpPr/>
            <p:nvPr/>
          </p:nvSpPr>
          <p:spPr bwMode="auto">
            <a:xfrm>
              <a:off x="15913100" y="-4506913"/>
              <a:ext cx="3556000" cy="3019425"/>
            </a:xfrm>
            <a:custGeom>
              <a:avLst/>
              <a:gdLst>
                <a:gd name="T0" fmla="*/ 1396 w 2240"/>
                <a:gd name="T1" fmla="*/ 1258 h 1902"/>
                <a:gd name="T2" fmla="*/ 600 w 2240"/>
                <a:gd name="T3" fmla="*/ 1874 h 1902"/>
                <a:gd name="T4" fmla="*/ 600 w 2240"/>
                <a:gd name="T5" fmla="*/ 1874 h 1902"/>
                <a:gd name="T6" fmla="*/ 588 w 2240"/>
                <a:gd name="T7" fmla="*/ 1882 h 1902"/>
                <a:gd name="T8" fmla="*/ 576 w 2240"/>
                <a:gd name="T9" fmla="*/ 1888 h 1902"/>
                <a:gd name="T10" fmla="*/ 562 w 2240"/>
                <a:gd name="T11" fmla="*/ 1894 h 1902"/>
                <a:gd name="T12" fmla="*/ 550 w 2240"/>
                <a:gd name="T13" fmla="*/ 1898 h 1902"/>
                <a:gd name="T14" fmla="*/ 538 w 2240"/>
                <a:gd name="T15" fmla="*/ 1900 h 1902"/>
                <a:gd name="T16" fmla="*/ 526 w 2240"/>
                <a:gd name="T17" fmla="*/ 1902 h 1902"/>
                <a:gd name="T18" fmla="*/ 516 w 2240"/>
                <a:gd name="T19" fmla="*/ 1900 h 1902"/>
                <a:gd name="T20" fmla="*/ 506 w 2240"/>
                <a:gd name="T21" fmla="*/ 1898 h 1902"/>
                <a:gd name="T22" fmla="*/ 506 w 2240"/>
                <a:gd name="T23" fmla="*/ 1898 h 1902"/>
                <a:gd name="T24" fmla="*/ 274 w 2240"/>
                <a:gd name="T25" fmla="*/ 1784 h 1902"/>
                <a:gd name="T26" fmla="*/ 274 w 2240"/>
                <a:gd name="T27" fmla="*/ 1784 h 1902"/>
                <a:gd name="T28" fmla="*/ 14 w 2240"/>
                <a:gd name="T29" fmla="*/ 1660 h 1902"/>
                <a:gd name="T30" fmla="*/ 14 w 2240"/>
                <a:gd name="T31" fmla="*/ 1660 h 1902"/>
                <a:gd name="T32" fmla="*/ 6 w 2240"/>
                <a:gd name="T33" fmla="*/ 1654 h 1902"/>
                <a:gd name="T34" fmla="*/ 2 w 2240"/>
                <a:gd name="T35" fmla="*/ 1646 h 1902"/>
                <a:gd name="T36" fmla="*/ 0 w 2240"/>
                <a:gd name="T37" fmla="*/ 1638 h 1902"/>
                <a:gd name="T38" fmla="*/ 0 w 2240"/>
                <a:gd name="T39" fmla="*/ 1628 h 1902"/>
                <a:gd name="T40" fmla="*/ 4 w 2240"/>
                <a:gd name="T41" fmla="*/ 1618 h 1902"/>
                <a:gd name="T42" fmla="*/ 10 w 2240"/>
                <a:gd name="T43" fmla="*/ 1608 h 1902"/>
                <a:gd name="T44" fmla="*/ 18 w 2240"/>
                <a:gd name="T45" fmla="*/ 1598 h 1902"/>
                <a:gd name="T46" fmla="*/ 30 w 2240"/>
                <a:gd name="T47" fmla="*/ 1588 h 1902"/>
                <a:gd name="T48" fmla="*/ 30 w 2240"/>
                <a:gd name="T49" fmla="*/ 1588 h 1902"/>
                <a:gd name="T50" fmla="*/ 932 w 2240"/>
                <a:gd name="T51" fmla="*/ 890 h 1902"/>
                <a:gd name="T52" fmla="*/ 1044 w 2240"/>
                <a:gd name="T53" fmla="*/ 802 h 1902"/>
                <a:gd name="T54" fmla="*/ 1156 w 2240"/>
                <a:gd name="T55" fmla="*/ 716 h 1902"/>
                <a:gd name="T56" fmla="*/ 1156 w 2240"/>
                <a:gd name="T57" fmla="*/ 716 h 1902"/>
                <a:gd name="T58" fmla="*/ 2058 w 2240"/>
                <a:gd name="T59" fmla="*/ 18 h 1902"/>
                <a:gd name="T60" fmla="*/ 2058 w 2240"/>
                <a:gd name="T61" fmla="*/ 18 h 1902"/>
                <a:gd name="T62" fmla="*/ 2072 w 2240"/>
                <a:gd name="T63" fmla="*/ 10 h 1902"/>
                <a:gd name="T64" fmla="*/ 2084 w 2240"/>
                <a:gd name="T65" fmla="*/ 4 h 1902"/>
                <a:gd name="T66" fmla="*/ 2094 w 2240"/>
                <a:gd name="T67" fmla="*/ 0 h 1902"/>
                <a:gd name="T68" fmla="*/ 2106 w 2240"/>
                <a:gd name="T69" fmla="*/ 0 h 1902"/>
                <a:gd name="T70" fmla="*/ 2114 w 2240"/>
                <a:gd name="T71" fmla="*/ 0 h 1902"/>
                <a:gd name="T72" fmla="*/ 2122 w 2240"/>
                <a:gd name="T73" fmla="*/ 6 h 1902"/>
                <a:gd name="T74" fmla="*/ 2128 w 2240"/>
                <a:gd name="T75" fmla="*/ 12 h 1902"/>
                <a:gd name="T76" fmla="*/ 2132 w 2240"/>
                <a:gd name="T77" fmla="*/ 22 h 1902"/>
                <a:gd name="T78" fmla="*/ 2132 w 2240"/>
                <a:gd name="T79" fmla="*/ 22 h 1902"/>
                <a:gd name="T80" fmla="*/ 2188 w 2240"/>
                <a:gd name="T81" fmla="*/ 304 h 1902"/>
                <a:gd name="T82" fmla="*/ 2188 w 2240"/>
                <a:gd name="T83" fmla="*/ 304 h 1902"/>
                <a:gd name="T84" fmla="*/ 2238 w 2240"/>
                <a:gd name="T85" fmla="*/ 558 h 1902"/>
                <a:gd name="T86" fmla="*/ 2238 w 2240"/>
                <a:gd name="T87" fmla="*/ 558 h 1902"/>
                <a:gd name="T88" fmla="*/ 2240 w 2240"/>
                <a:gd name="T89" fmla="*/ 566 h 1902"/>
                <a:gd name="T90" fmla="*/ 2238 w 2240"/>
                <a:gd name="T91" fmla="*/ 576 h 1902"/>
                <a:gd name="T92" fmla="*/ 2234 w 2240"/>
                <a:gd name="T93" fmla="*/ 588 h 1902"/>
                <a:gd name="T94" fmla="*/ 2228 w 2240"/>
                <a:gd name="T95" fmla="*/ 600 h 1902"/>
                <a:gd name="T96" fmla="*/ 2220 w 2240"/>
                <a:gd name="T97" fmla="*/ 610 h 1902"/>
                <a:gd name="T98" fmla="*/ 2212 w 2240"/>
                <a:gd name="T99" fmla="*/ 622 h 1902"/>
                <a:gd name="T100" fmla="*/ 2202 w 2240"/>
                <a:gd name="T101" fmla="*/ 632 h 1902"/>
                <a:gd name="T102" fmla="*/ 2192 w 2240"/>
                <a:gd name="T103" fmla="*/ 642 h 1902"/>
                <a:gd name="T104" fmla="*/ 1396 w 2240"/>
                <a:gd name="T105" fmla="*/ 1258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40" h="1902">
                  <a:moveTo>
                    <a:pt x="1396" y="1258"/>
                  </a:moveTo>
                  <a:lnTo>
                    <a:pt x="600" y="1874"/>
                  </a:lnTo>
                  <a:lnTo>
                    <a:pt x="600" y="1874"/>
                  </a:lnTo>
                  <a:lnTo>
                    <a:pt x="588" y="1882"/>
                  </a:lnTo>
                  <a:lnTo>
                    <a:pt x="576" y="1888"/>
                  </a:lnTo>
                  <a:lnTo>
                    <a:pt x="562" y="1894"/>
                  </a:lnTo>
                  <a:lnTo>
                    <a:pt x="550" y="1898"/>
                  </a:lnTo>
                  <a:lnTo>
                    <a:pt x="538" y="1900"/>
                  </a:lnTo>
                  <a:lnTo>
                    <a:pt x="526" y="1902"/>
                  </a:lnTo>
                  <a:lnTo>
                    <a:pt x="516" y="1900"/>
                  </a:lnTo>
                  <a:lnTo>
                    <a:pt x="506" y="1898"/>
                  </a:lnTo>
                  <a:lnTo>
                    <a:pt x="506" y="1898"/>
                  </a:lnTo>
                  <a:lnTo>
                    <a:pt x="274" y="1784"/>
                  </a:lnTo>
                  <a:lnTo>
                    <a:pt x="274" y="1784"/>
                  </a:lnTo>
                  <a:lnTo>
                    <a:pt x="14" y="1660"/>
                  </a:lnTo>
                  <a:lnTo>
                    <a:pt x="14" y="1660"/>
                  </a:lnTo>
                  <a:lnTo>
                    <a:pt x="6" y="1654"/>
                  </a:lnTo>
                  <a:lnTo>
                    <a:pt x="2" y="1646"/>
                  </a:lnTo>
                  <a:lnTo>
                    <a:pt x="0" y="1638"/>
                  </a:lnTo>
                  <a:lnTo>
                    <a:pt x="0" y="1628"/>
                  </a:lnTo>
                  <a:lnTo>
                    <a:pt x="4" y="1618"/>
                  </a:lnTo>
                  <a:lnTo>
                    <a:pt x="10" y="1608"/>
                  </a:lnTo>
                  <a:lnTo>
                    <a:pt x="18" y="1598"/>
                  </a:lnTo>
                  <a:lnTo>
                    <a:pt x="30" y="1588"/>
                  </a:lnTo>
                  <a:lnTo>
                    <a:pt x="30" y="1588"/>
                  </a:lnTo>
                  <a:lnTo>
                    <a:pt x="932" y="890"/>
                  </a:lnTo>
                  <a:lnTo>
                    <a:pt x="1044" y="802"/>
                  </a:lnTo>
                  <a:lnTo>
                    <a:pt x="1156" y="716"/>
                  </a:lnTo>
                  <a:lnTo>
                    <a:pt x="1156" y="716"/>
                  </a:lnTo>
                  <a:lnTo>
                    <a:pt x="2058" y="18"/>
                  </a:lnTo>
                  <a:lnTo>
                    <a:pt x="2058" y="18"/>
                  </a:lnTo>
                  <a:lnTo>
                    <a:pt x="2072" y="10"/>
                  </a:lnTo>
                  <a:lnTo>
                    <a:pt x="2084" y="4"/>
                  </a:lnTo>
                  <a:lnTo>
                    <a:pt x="2094" y="0"/>
                  </a:lnTo>
                  <a:lnTo>
                    <a:pt x="2106" y="0"/>
                  </a:lnTo>
                  <a:lnTo>
                    <a:pt x="2114" y="0"/>
                  </a:lnTo>
                  <a:lnTo>
                    <a:pt x="2122" y="6"/>
                  </a:lnTo>
                  <a:lnTo>
                    <a:pt x="2128" y="12"/>
                  </a:lnTo>
                  <a:lnTo>
                    <a:pt x="2132" y="22"/>
                  </a:lnTo>
                  <a:lnTo>
                    <a:pt x="2132" y="22"/>
                  </a:lnTo>
                  <a:lnTo>
                    <a:pt x="2188" y="304"/>
                  </a:lnTo>
                  <a:lnTo>
                    <a:pt x="2188" y="304"/>
                  </a:lnTo>
                  <a:lnTo>
                    <a:pt x="2238" y="558"/>
                  </a:lnTo>
                  <a:lnTo>
                    <a:pt x="2238" y="558"/>
                  </a:lnTo>
                  <a:lnTo>
                    <a:pt x="2240" y="566"/>
                  </a:lnTo>
                  <a:lnTo>
                    <a:pt x="2238" y="576"/>
                  </a:lnTo>
                  <a:lnTo>
                    <a:pt x="2234" y="588"/>
                  </a:lnTo>
                  <a:lnTo>
                    <a:pt x="2228" y="600"/>
                  </a:lnTo>
                  <a:lnTo>
                    <a:pt x="2220" y="610"/>
                  </a:lnTo>
                  <a:lnTo>
                    <a:pt x="2212" y="622"/>
                  </a:lnTo>
                  <a:lnTo>
                    <a:pt x="2202" y="632"/>
                  </a:lnTo>
                  <a:lnTo>
                    <a:pt x="2192" y="642"/>
                  </a:lnTo>
                  <a:lnTo>
                    <a:pt x="1396" y="1258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8" name="Freeform 107"/>
            <p:cNvSpPr/>
            <p:nvPr/>
          </p:nvSpPr>
          <p:spPr bwMode="auto">
            <a:xfrm>
              <a:off x="15894050" y="-4532313"/>
              <a:ext cx="3397250" cy="2651125"/>
            </a:xfrm>
            <a:custGeom>
              <a:avLst/>
              <a:gdLst>
                <a:gd name="T0" fmla="*/ 18 w 2140"/>
                <a:gd name="T1" fmla="*/ 1670 h 1670"/>
                <a:gd name="T2" fmla="*/ 18 w 2140"/>
                <a:gd name="T3" fmla="*/ 1670 h 1670"/>
                <a:gd name="T4" fmla="*/ 10 w 2140"/>
                <a:gd name="T5" fmla="*/ 1660 h 1670"/>
                <a:gd name="T6" fmla="*/ 4 w 2140"/>
                <a:gd name="T7" fmla="*/ 1648 h 1670"/>
                <a:gd name="T8" fmla="*/ 2 w 2140"/>
                <a:gd name="T9" fmla="*/ 1636 h 1670"/>
                <a:gd name="T10" fmla="*/ 0 w 2140"/>
                <a:gd name="T11" fmla="*/ 1624 h 1670"/>
                <a:gd name="T12" fmla="*/ 2 w 2140"/>
                <a:gd name="T13" fmla="*/ 1612 h 1670"/>
                <a:gd name="T14" fmla="*/ 8 w 2140"/>
                <a:gd name="T15" fmla="*/ 1602 h 1670"/>
                <a:gd name="T16" fmla="*/ 14 w 2140"/>
                <a:gd name="T17" fmla="*/ 1592 h 1670"/>
                <a:gd name="T18" fmla="*/ 24 w 2140"/>
                <a:gd name="T19" fmla="*/ 1582 h 1670"/>
                <a:gd name="T20" fmla="*/ 24 w 2140"/>
                <a:gd name="T21" fmla="*/ 1582 h 1670"/>
                <a:gd name="T22" fmla="*/ 926 w 2140"/>
                <a:gd name="T23" fmla="*/ 884 h 1670"/>
                <a:gd name="T24" fmla="*/ 1038 w 2140"/>
                <a:gd name="T25" fmla="*/ 798 h 1670"/>
                <a:gd name="T26" fmla="*/ 1152 w 2140"/>
                <a:gd name="T27" fmla="*/ 710 h 1670"/>
                <a:gd name="T28" fmla="*/ 1152 w 2140"/>
                <a:gd name="T29" fmla="*/ 710 h 1670"/>
                <a:gd name="T30" fmla="*/ 2052 w 2140"/>
                <a:gd name="T31" fmla="*/ 12 h 1670"/>
                <a:gd name="T32" fmla="*/ 2052 w 2140"/>
                <a:gd name="T33" fmla="*/ 12 h 1670"/>
                <a:gd name="T34" fmla="*/ 2064 w 2140"/>
                <a:gd name="T35" fmla="*/ 6 h 1670"/>
                <a:gd name="T36" fmla="*/ 2076 w 2140"/>
                <a:gd name="T37" fmla="*/ 0 h 1670"/>
                <a:gd name="T38" fmla="*/ 2088 w 2140"/>
                <a:gd name="T39" fmla="*/ 0 h 1670"/>
                <a:gd name="T40" fmla="*/ 2100 w 2140"/>
                <a:gd name="T41" fmla="*/ 0 h 1670"/>
                <a:gd name="T42" fmla="*/ 2112 w 2140"/>
                <a:gd name="T43" fmla="*/ 4 h 1670"/>
                <a:gd name="T44" fmla="*/ 2122 w 2140"/>
                <a:gd name="T45" fmla="*/ 10 h 1670"/>
                <a:gd name="T46" fmla="*/ 2132 w 2140"/>
                <a:gd name="T47" fmla="*/ 18 h 1670"/>
                <a:gd name="T48" fmla="*/ 2140 w 2140"/>
                <a:gd name="T49" fmla="*/ 28 h 1670"/>
                <a:gd name="T50" fmla="*/ 2140 w 2140"/>
                <a:gd name="T51" fmla="*/ 28 h 1670"/>
                <a:gd name="T52" fmla="*/ 2134 w 2140"/>
                <a:gd name="T53" fmla="*/ 26 h 1670"/>
                <a:gd name="T54" fmla="*/ 2134 w 2140"/>
                <a:gd name="T55" fmla="*/ 26 h 1670"/>
                <a:gd name="T56" fmla="*/ 2108 w 2140"/>
                <a:gd name="T57" fmla="*/ 44 h 1670"/>
                <a:gd name="T58" fmla="*/ 2040 w 2140"/>
                <a:gd name="T59" fmla="*/ 96 h 1670"/>
                <a:gd name="T60" fmla="*/ 1800 w 2140"/>
                <a:gd name="T61" fmla="*/ 278 h 1670"/>
                <a:gd name="T62" fmla="*/ 1070 w 2140"/>
                <a:gd name="T63" fmla="*/ 838 h 1670"/>
                <a:gd name="T64" fmla="*/ 1070 w 2140"/>
                <a:gd name="T65" fmla="*/ 838 h 1670"/>
                <a:gd name="T66" fmla="*/ 346 w 2140"/>
                <a:gd name="T67" fmla="*/ 1404 h 1670"/>
                <a:gd name="T68" fmla="*/ 108 w 2140"/>
                <a:gd name="T69" fmla="*/ 1590 h 1670"/>
                <a:gd name="T70" fmla="*/ 42 w 2140"/>
                <a:gd name="T71" fmla="*/ 1642 h 1670"/>
                <a:gd name="T72" fmla="*/ 18 w 2140"/>
                <a:gd name="T73" fmla="*/ 1664 h 1670"/>
                <a:gd name="T74" fmla="*/ 18 w 2140"/>
                <a:gd name="T75" fmla="*/ 1664 h 1670"/>
                <a:gd name="T76" fmla="*/ 18 w 2140"/>
                <a:gd name="T77" fmla="*/ 1670 h 1670"/>
                <a:gd name="T78" fmla="*/ 18 w 2140"/>
                <a:gd name="T79" fmla="*/ 1670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40" h="1670">
                  <a:moveTo>
                    <a:pt x="18" y="1670"/>
                  </a:moveTo>
                  <a:lnTo>
                    <a:pt x="18" y="1670"/>
                  </a:lnTo>
                  <a:lnTo>
                    <a:pt x="10" y="1660"/>
                  </a:lnTo>
                  <a:lnTo>
                    <a:pt x="4" y="1648"/>
                  </a:lnTo>
                  <a:lnTo>
                    <a:pt x="2" y="1636"/>
                  </a:lnTo>
                  <a:lnTo>
                    <a:pt x="0" y="1624"/>
                  </a:lnTo>
                  <a:lnTo>
                    <a:pt x="2" y="1612"/>
                  </a:lnTo>
                  <a:lnTo>
                    <a:pt x="8" y="1602"/>
                  </a:lnTo>
                  <a:lnTo>
                    <a:pt x="14" y="1592"/>
                  </a:lnTo>
                  <a:lnTo>
                    <a:pt x="24" y="1582"/>
                  </a:lnTo>
                  <a:lnTo>
                    <a:pt x="24" y="1582"/>
                  </a:lnTo>
                  <a:lnTo>
                    <a:pt x="926" y="884"/>
                  </a:lnTo>
                  <a:lnTo>
                    <a:pt x="1038" y="798"/>
                  </a:lnTo>
                  <a:lnTo>
                    <a:pt x="1152" y="710"/>
                  </a:lnTo>
                  <a:lnTo>
                    <a:pt x="1152" y="710"/>
                  </a:lnTo>
                  <a:lnTo>
                    <a:pt x="2052" y="12"/>
                  </a:lnTo>
                  <a:lnTo>
                    <a:pt x="2052" y="12"/>
                  </a:lnTo>
                  <a:lnTo>
                    <a:pt x="2064" y="6"/>
                  </a:lnTo>
                  <a:lnTo>
                    <a:pt x="2076" y="0"/>
                  </a:lnTo>
                  <a:lnTo>
                    <a:pt x="2088" y="0"/>
                  </a:lnTo>
                  <a:lnTo>
                    <a:pt x="2100" y="0"/>
                  </a:lnTo>
                  <a:lnTo>
                    <a:pt x="2112" y="4"/>
                  </a:lnTo>
                  <a:lnTo>
                    <a:pt x="2122" y="10"/>
                  </a:lnTo>
                  <a:lnTo>
                    <a:pt x="2132" y="18"/>
                  </a:lnTo>
                  <a:lnTo>
                    <a:pt x="2140" y="28"/>
                  </a:lnTo>
                  <a:lnTo>
                    <a:pt x="2140" y="28"/>
                  </a:lnTo>
                  <a:lnTo>
                    <a:pt x="2134" y="26"/>
                  </a:lnTo>
                  <a:lnTo>
                    <a:pt x="2134" y="26"/>
                  </a:lnTo>
                  <a:lnTo>
                    <a:pt x="2108" y="44"/>
                  </a:lnTo>
                  <a:lnTo>
                    <a:pt x="2040" y="96"/>
                  </a:lnTo>
                  <a:lnTo>
                    <a:pt x="1800" y="278"/>
                  </a:lnTo>
                  <a:lnTo>
                    <a:pt x="1070" y="838"/>
                  </a:lnTo>
                  <a:lnTo>
                    <a:pt x="1070" y="838"/>
                  </a:lnTo>
                  <a:lnTo>
                    <a:pt x="346" y="1404"/>
                  </a:lnTo>
                  <a:lnTo>
                    <a:pt x="108" y="1590"/>
                  </a:lnTo>
                  <a:lnTo>
                    <a:pt x="42" y="1642"/>
                  </a:lnTo>
                  <a:lnTo>
                    <a:pt x="18" y="1664"/>
                  </a:lnTo>
                  <a:lnTo>
                    <a:pt x="18" y="1664"/>
                  </a:lnTo>
                  <a:lnTo>
                    <a:pt x="18" y="1670"/>
                  </a:lnTo>
                  <a:lnTo>
                    <a:pt x="18" y="1670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99" name="Freeform 108"/>
            <p:cNvSpPr/>
            <p:nvPr/>
          </p:nvSpPr>
          <p:spPr bwMode="auto">
            <a:xfrm>
              <a:off x="16125825" y="-4306888"/>
              <a:ext cx="3251200" cy="2746375"/>
            </a:xfrm>
            <a:custGeom>
              <a:avLst/>
              <a:gdLst>
                <a:gd name="T0" fmla="*/ 0 w 2048"/>
                <a:gd name="T1" fmla="*/ 1492 h 1730"/>
                <a:gd name="T2" fmla="*/ 0 w 2048"/>
                <a:gd name="T3" fmla="*/ 1492 h 1730"/>
                <a:gd name="T4" fmla="*/ 964 w 2048"/>
                <a:gd name="T5" fmla="*/ 748 h 1730"/>
                <a:gd name="T6" fmla="*/ 964 w 2048"/>
                <a:gd name="T7" fmla="*/ 748 h 1730"/>
                <a:gd name="T8" fmla="*/ 1928 w 2048"/>
                <a:gd name="T9" fmla="*/ 0 h 1730"/>
                <a:gd name="T10" fmla="*/ 1928 w 2048"/>
                <a:gd name="T11" fmla="*/ 0 h 1730"/>
                <a:gd name="T12" fmla="*/ 1994 w 2048"/>
                <a:gd name="T13" fmla="*/ 260 h 1730"/>
                <a:gd name="T14" fmla="*/ 1994 w 2048"/>
                <a:gd name="T15" fmla="*/ 260 h 1730"/>
                <a:gd name="T16" fmla="*/ 2048 w 2048"/>
                <a:gd name="T17" fmla="*/ 478 h 1730"/>
                <a:gd name="T18" fmla="*/ 2048 w 2048"/>
                <a:gd name="T19" fmla="*/ 478 h 1730"/>
                <a:gd name="T20" fmla="*/ 1240 w 2048"/>
                <a:gd name="T21" fmla="*/ 1104 h 1730"/>
                <a:gd name="T22" fmla="*/ 1240 w 2048"/>
                <a:gd name="T23" fmla="*/ 1104 h 1730"/>
                <a:gd name="T24" fmla="*/ 432 w 2048"/>
                <a:gd name="T25" fmla="*/ 1730 h 1730"/>
                <a:gd name="T26" fmla="*/ 432 w 2048"/>
                <a:gd name="T27" fmla="*/ 1730 h 1730"/>
                <a:gd name="T28" fmla="*/ 234 w 2048"/>
                <a:gd name="T29" fmla="*/ 1622 h 1730"/>
                <a:gd name="T30" fmla="*/ 234 w 2048"/>
                <a:gd name="T31" fmla="*/ 1622 h 1730"/>
                <a:gd name="T32" fmla="*/ 0 w 2048"/>
                <a:gd name="T33" fmla="*/ 1492 h 1730"/>
                <a:gd name="T34" fmla="*/ 0 w 2048"/>
                <a:gd name="T35" fmla="*/ 1492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48" h="1730">
                  <a:moveTo>
                    <a:pt x="0" y="1492"/>
                  </a:moveTo>
                  <a:lnTo>
                    <a:pt x="0" y="1492"/>
                  </a:lnTo>
                  <a:lnTo>
                    <a:pt x="964" y="748"/>
                  </a:lnTo>
                  <a:lnTo>
                    <a:pt x="964" y="748"/>
                  </a:lnTo>
                  <a:lnTo>
                    <a:pt x="1928" y="0"/>
                  </a:lnTo>
                  <a:lnTo>
                    <a:pt x="1928" y="0"/>
                  </a:lnTo>
                  <a:lnTo>
                    <a:pt x="1994" y="260"/>
                  </a:lnTo>
                  <a:lnTo>
                    <a:pt x="1994" y="260"/>
                  </a:lnTo>
                  <a:lnTo>
                    <a:pt x="2048" y="478"/>
                  </a:lnTo>
                  <a:lnTo>
                    <a:pt x="2048" y="478"/>
                  </a:lnTo>
                  <a:lnTo>
                    <a:pt x="1240" y="1104"/>
                  </a:lnTo>
                  <a:lnTo>
                    <a:pt x="1240" y="1104"/>
                  </a:lnTo>
                  <a:lnTo>
                    <a:pt x="432" y="1730"/>
                  </a:lnTo>
                  <a:lnTo>
                    <a:pt x="432" y="1730"/>
                  </a:lnTo>
                  <a:lnTo>
                    <a:pt x="234" y="1622"/>
                  </a:lnTo>
                  <a:lnTo>
                    <a:pt x="234" y="1622"/>
                  </a:lnTo>
                  <a:lnTo>
                    <a:pt x="0" y="1492"/>
                  </a:lnTo>
                  <a:lnTo>
                    <a:pt x="0" y="1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0" name="Freeform 109"/>
            <p:cNvSpPr/>
            <p:nvPr/>
          </p:nvSpPr>
          <p:spPr bwMode="auto">
            <a:xfrm>
              <a:off x="16125825" y="-4306888"/>
              <a:ext cx="3086100" cy="2419350"/>
            </a:xfrm>
            <a:custGeom>
              <a:avLst/>
              <a:gdLst>
                <a:gd name="T0" fmla="*/ 0 w 1944"/>
                <a:gd name="T1" fmla="*/ 1492 h 1524"/>
                <a:gd name="T2" fmla="*/ 0 w 1944"/>
                <a:gd name="T3" fmla="*/ 1492 h 1524"/>
                <a:gd name="T4" fmla="*/ 964 w 1944"/>
                <a:gd name="T5" fmla="*/ 748 h 1524"/>
                <a:gd name="T6" fmla="*/ 964 w 1944"/>
                <a:gd name="T7" fmla="*/ 748 h 1524"/>
                <a:gd name="T8" fmla="*/ 1928 w 1944"/>
                <a:gd name="T9" fmla="*/ 0 h 1524"/>
                <a:gd name="T10" fmla="*/ 1928 w 1944"/>
                <a:gd name="T11" fmla="*/ 0 h 1524"/>
                <a:gd name="T12" fmla="*/ 1944 w 1944"/>
                <a:gd name="T13" fmla="*/ 62 h 1524"/>
                <a:gd name="T14" fmla="*/ 1944 w 1944"/>
                <a:gd name="T15" fmla="*/ 62 h 1524"/>
                <a:gd name="T16" fmla="*/ 1000 w 1944"/>
                <a:gd name="T17" fmla="*/ 794 h 1524"/>
                <a:gd name="T18" fmla="*/ 1000 w 1944"/>
                <a:gd name="T19" fmla="*/ 794 h 1524"/>
                <a:gd name="T20" fmla="*/ 56 w 1944"/>
                <a:gd name="T21" fmla="*/ 1524 h 1524"/>
                <a:gd name="T22" fmla="*/ 56 w 1944"/>
                <a:gd name="T23" fmla="*/ 1524 h 1524"/>
                <a:gd name="T24" fmla="*/ 0 w 1944"/>
                <a:gd name="T25" fmla="*/ 1492 h 1524"/>
                <a:gd name="T26" fmla="*/ 0 w 1944"/>
                <a:gd name="T27" fmla="*/ 1492 h 1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44" h="1524">
                  <a:moveTo>
                    <a:pt x="0" y="1492"/>
                  </a:moveTo>
                  <a:lnTo>
                    <a:pt x="0" y="1492"/>
                  </a:lnTo>
                  <a:lnTo>
                    <a:pt x="964" y="748"/>
                  </a:lnTo>
                  <a:lnTo>
                    <a:pt x="964" y="748"/>
                  </a:lnTo>
                  <a:lnTo>
                    <a:pt x="1928" y="0"/>
                  </a:lnTo>
                  <a:lnTo>
                    <a:pt x="1928" y="0"/>
                  </a:lnTo>
                  <a:lnTo>
                    <a:pt x="1944" y="62"/>
                  </a:lnTo>
                  <a:lnTo>
                    <a:pt x="1944" y="62"/>
                  </a:lnTo>
                  <a:lnTo>
                    <a:pt x="1000" y="794"/>
                  </a:lnTo>
                  <a:lnTo>
                    <a:pt x="1000" y="794"/>
                  </a:lnTo>
                  <a:lnTo>
                    <a:pt x="56" y="1524"/>
                  </a:lnTo>
                  <a:lnTo>
                    <a:pt x="56" y="1524"/>
                  </a:lnTo>
                  <a:lnTo>
                    <a:pt x="0" y="1492"/>
                  </a:lnTo>
                  <a:lnTo>
                    <a:pt x="0" y="1492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1" name="Freeform 110"/>
            <p:cNvSpPr/>
            <p:nvPr/>
          </p:nvSpPr>
          <p:spPr bwMode="auto">
            <a:xfrm>
              <a:off x="17551400" y="-4113213"/>
              <a:ext cx="1444625" cy="1136650"/>
            </a:xfrm>
            <a:custGeom>
              <a:avLst/>
              <a:gdLst>
                <a:gd name="T0" fmla="*/ 0 w 910"/>
                <a:gd name="T1" fmla="*/ 696 h 716"/>
                <a:gd name="T2" fmla="*/ 0 w 910"/>
                <a:gd name="T3" fmla="*/ 696 h 716"/>
                <a:gd name="T4" fmla="*/ 450 w 910"/>
                <a:gd name="T5" fmla="*/ 348 h 716"/>
                <a:gd name="T6" fmla="*/ 450 w 910"/>
                <a:gd name="T7" fmla="*/ 348 h 716"/>
                <a:gd name="T8" fmla="*/ 902 w 910"/>
                <a:gd name="T9" fmla="*/ 0 h 716"/>
                <a:gd name="T10" fmla="*/ 902 w 910"/>
                <a:gd name="T11" fmla="*/ 0 h 716"/>
                <a:gd name="T12" fmla="*/ 910 w 910"/>
                <a:gd name="T13" fmla="*/ 26 h 716"/>
                <a:gd name="T14" fmla="*/ 910 w 910"/>
                <a:gd name="T15" fmla="*/ 26 h 716"/>
                <a:gd name="T16" fmla="*/ 464 w 910"/>
                <a:gd name="T17" fmla="*/ 372 h 716"/>
                <a:gd name="T18" fmla="*/ 464 w 910"/>
                <a:gd name="T19" fmla="*/ 372 h 716"/>
                <a:gd name="T20" fmla="*/ 18 w 910"/>
                <a:gd name="T21" fmla="*/ 716 h 716"/>
                <a:gd name="T22" fmla="*/ 18 w 910"/>
                <a:gd name="T23" fmla="*/ 716 h 716"/>
                <a:gd name="T24" fmla="*/ 0 w 910"/>
                <a:gd name="T25" fmla="*/ 696 h 716"/>
                <a:gd name="T26" fmla="*/ 0 w 910"/>
                <a:gd name="T27" fmla="*/ 69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716">
                  <a:moveTo>
                    <a:pt x="0" y="696"/>
                  </a:moveTo>
                  <a:lnTo>
                    <a:pt x="0" y="696"/>
                  </a:lnTo>
                  <a:lnTo>
                    <a:pt x="450" y="348"/>
                  </a:lnTo>
                  <a:lnTo>
                    <a:pt x="450" y="348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910" y="26"/>
                  </a:lnTo>
                  <a:lnTo>
                    <a:pt x="910" y="26"/>
                  </a:lnTo>
                  <a:lnTo>
                    <a:pt x="464" y="372"/>
                  </a:lnTo>
                  <a:lnTo>
                    <a:pt x="464" y="372"/>
                  </a:lnTo>
                  <a:lnTo>
                    <a:pt x="18" y="716"/>
                  </a:lnTo>
                  <a:lnTo>
                    <a:pt x="18" y="716"/>
                  </a:lnTo>
                  <a:lnTo>
                    <a:pt x="0" y="696"/>
                  </a:lnTo>
                  <a:lnTo>
                    <a:pt x="0" y="6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2" name="Freeform 111"/>
            <p:cNvSpPr/>
            <p:nvPr/>
          </p:nvSpPr>
          <p:spPr bwMode="auto">
            <a:xfrm>
              <a:off x="16240125" y="-2122487"/>
              <a:ext cx="247650" cy="187325"/>
            </a:xfrm>
            <a:custGeom>
              <a:avLst/>
              <a:gdLst>
                <a:gd name="T0" fmla="*/ 0 w 156"/>
                <a:gd name="T1" fmla="*/ 110 h 118"/>
                <a:gd name="T2" fmla="*/ 0 w 156"/>
                <a:gd name="T3" fmla="*/ 110 h 118"/>
                <a:gd name="T4" fmla="*/ 142 w 156"/>
                <a:gd name="T5" fmla="*/ 0 h 118"/>
                <a:gd name="T6" fmla="*/ 142 w 156"/>
                <a:gd name="T7" fmla="*/ 0 h 118"/>
                <a:gd name="T8" fmla="*/ 156 w 156"/>
                <a:gd name="T9" fmla="*/ 10 h 118"/>
                <a:gd name="T10" fmla="*/ 156 w 156"/>
                <a:gd name="T11" fmla="*/ 10 h 118"/>
                <a:gd name="T12" fmla="*/ 14 w 156"/>
                <a:gd name="T13" fmla="*/ 118 h 118"/>
                <a:gd name="T14" fmla="*/ 14 w 156"/>
                <a:gd name="T15" fmla="*/ 118 h 118"/>
                <a:gd name="T16" fmla="*/ 0 w 156"/>
                <a:gd name="T17" fmla="*/ 110 h 118"/>
                <a:gd name="T18" fmla="*/ 0 w 156"/>
                <a:gd name="T19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18">
                  <a:moveTo>
                    <a:pt x="0" y="110"/>
                  </a:moveTo>
                  <a:lnTo>
                    <a:pt x="0" y="11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3" name="Freeform 112"/>
            <p:cNvSpPr/>
            <p:nvPr/>
          </p:nvSpPr>
          <p:spPr bwMode="auto">
            <a:xfrm>
              <a:off x="16481425" y="-2309812"/>
              <a:ext cx="247650" cy="187325"/>
            </a:xfrm>
            <a:custGeom>
              <a:avLst/>
              <a:gdLst>
                <a:gd name="T0" fmla="*/ 0 w 156"/>
                <a:gd name="T1" fmla="*/ 110 h 118"/>
                <a:gd name="T2" fmla="*/ 0 w 156"/>
                <a:gd name="T3" fmla="*/ 110 h 118"/>
                <a:gd name="T4" fmla="*/ 142 w 156"/>
                <a:gd name="T5" fmla="*/ 0 h 118"/>
                <a:gd name="T6" fmla="*/ 142 w 156"/>
                <a:gd name="T7" fmla="*/ 0 h 118"/>
                <a:gd name="T8" fmla="*/ 156 w 156"/>
                <a:gd name="T9" fmla="*/ 10 h 118"/>
                <a:gd name="T10" fmla="*/ 156 w 156"/>
                <a:gd name="T11" fmla="*/ 10 h 118"/>
                <a:gd name="T12" fmla="*/ 14 w 156"/>
                <a:gd name="T13" fmla="*/ 118 h 118"/>
                <a:gd name="T14" fmla="*/ 14 w 156"/>
                <a:gd name="T15" fmla="*/ 118 h 118"/>
                <a:gd name="T16" fmla="*/ 0 w 156"/>
                <a:gd name="T17" fmla="*/ 110 h 118"/>
                <a:gd name="T18" fmla="*/ 0 w 156"/>
                <a:gd name="T19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18">
                  <a:moveTo>
                    <a:pt x="0" y="110"/>
                  </a:moveTo>
                  <a:lnTo>
                    <a:pt x="0" y="11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6" y="10"/>
                  </a:lnTo>
                  <a:lnTo>
                    <a:pt x="156" y="10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4" name="Freeform 113"/>
            <p:cNvSpPr/>
            <p:nvPr/>
          </p:nvSpPr>
          <p:spPr bwMode="auto">
            <a:xfrm>
              <a:off x="16725900" y="-2497137"/>
              <a:ext cx="244475" cy="187325"/>
            </a:xfrm>
            <a:custGeom>
              <a:avLst/>
              <a:gdLst>
                <a:gd name="T0" fmla="*/ 0 w 154"/>
                <a:gd name="T1" fmla="*/ 108 h 118"/>
                <a:gd name="T2" fmla="*/ 0 w 154"/>
                <a:gd name="T3" fmla="*/ 108 h 118"/>
                <a:gd name="T4" fmla="*/ 142 w 154"/>
                <a:gd name="T5" fmla="*/ 0 h 118"/>
                <a:gd name="T6" fmla="*/ 142 w 154"/>
                <a:gd name="T7" fmla="*/ 0 h 118"/>
                <a:gd name="T8" fmla="*/ 154 w 154"/>
                <a:gd name="T9" fmla="*/ 10 h 118"/>
                <a:gd name="T10" fmla="*/ 154 w 154"/>
                <a:gd name="T11" fmla="*/ 10 h 118"/>
                <a:gd name="T12" fmla="*/ 14 w 154"/>
                <a:gd name="T13" fmla="*/ 118 h 118"/>
                <a:gd name="T14" fmla="*/ 14 w 154"/>
                <a:gd name="T15" fmla="*/ 118 h 118"/>
                <a:gd name="T16" fmla="*/ 0 w 154"/>
                <a:gd name="T17" fmla="*/ 108 h 118"/>
                <a:gd name="T18" fmla="*/ 0 w 154"/>
                <a:gd name="T1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18">
                  <a:moveTo>
                    <a:pt x="0" y="108"/>
                  </a:moveTo>
                  <a:lnTo>
                    <a:pt x="0" y="108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4" y="10"/>
                  </a:lnTo>
                  <a:lnTo>
                    <a:pt x="154" y="10"/>
                  </a:lnTo>
                  <a:lnTo>
                    <a:pt x="14" y="118"/>
                  </a:lnTo>
                  <a:lnTo>
                    <a:pt x="14" y="118"/>
                  </a:lnTo>
                  <a:lnTo>
                    <a:pt x="0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5" name="Freeform 114"/>
            <p:cNvSpPr/>
            <p:nvPr/>
          </p:nvSpPr>
          <p:spPr bwMode="auto">
            <a:xfrm>
              <a:off x="16967200" y="-2687637"/>
              <a:ext cx="244475" cy="190500"/>
            </a:xfrm>
            <a:custGeom>
              <a:avLst/>
              <a:gdLst>
                <a:gd name="T0" fmla="*/ 0 w 154"/>
                <a:gd name="T1" fmla="*/ 110 h 120"/>
                <a:gd name="T2" fmla="*/ 0 w 154"/>
                <a:gd name="T3" fmla="*/ 110 h 120"/>
                <a:gd name="T4" fmla="*/ 142 w 154"/>
                <a:gd name="T5" fmla="*/ 0 h 120"/>
                <a:gd name="T6" fmla="*/ 142 w 154"/>
                <a:gd name="T7" fmla="*/ 0 h 120"/>
                <a:gd name="T8" fmla="*/ 154 w 154"/>
                <a:gd name="T9" fmla="*/ 12 h 120"/>
                <a:gd name="T10" fmla="*/ 154 w 154"/>
                <a:gd name="T11" fmla="*/ 12 h 120"/>
                <a:gd name="T12" fmla="*/ 14 w 154"/>
                <a:gd name="T13" fmla="*/ 120 h 120"/>
                <a:gd name="T14" fmla="*/ 14 w 154"/>
                <a:gd name="T15" fmla="*/ 120 h 120"/>
                <a:gd name="T16" fmla="*/ 0 w 154"/>
                <a:gd name="T17" fmla="*/ 110 h 120"/>
                <a:gd name="T18" fmla="*/ 0 w 154"/>
                <a:gd name="T1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" h="120">
                  <a:moveTo>
                    <a:pt x="0" y="110"/>
                  </a:moveTo>
                  <a:lnTo>
                    <a:pt x="0" y="11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4" y="120"/>
                  </a:lnTo>
                  <a:lnTo>
                    <a:pt x="14" y="120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6" name="Freeform 115"/>
            <p:cNvSpPr/>
            <p:nvPr/>
          </p:nvSpPr>
          <p:spPr bwMode="auto">
            <a:xfrm>
              <a:off x="16325850" y="-2278062"/>
              <a:ext cx="790575" cy="568325"/>
            </a:xfrm>
            <a:custGeom>
              <a:avLst/>
              <a:gdLst>
                <a:gd name="T0" fmla="*/ 0 w 498"/>
                <a:gd name="T1" fmla="*/ 222 h 358"/>
                <a:gd name="T2" fmla="*/ 0 w 498"/>
                <a:gd name="T3" fmla="*/ 222 h 358"/>
                <a:gd name="T4" fmla="*/ 288 w 498"/>
                <a:gd name="T5" fmla="*/ 0 h 358"/>
                <a:gd name="T6" fmla="*/ 288 w 498"/>
                <a:gd name="T7" fmla="*/ 0 h 358"/>
                <a:gd name="T8" fmla="*/ 398 w 498"/>
                <a:gd name="T9" fmla="*/ 82 h 358"/>
                <a:gd name="T10" fmla="*/ 398 w 498"/>
                <a:gd name="T11" fmla="*/ 82 h 358"/>
                <a:gd name="T12" fmla="*/ 498 w 498"/>
                <a:gd name="T13" fmla="*/ 156 h 358"/>
                <a:gd name="T14" fmla="*/ 498 w 498"/>
                <a:gd name="T15" fmla="*/ 156 h 358"/>
                <a:gd name="T16" fmla="*/ 238 w 498"/>
                <a:gd name="T17" fmla="*/ 358 h 358"/>
                <a:gd name="T18" fmla="*/ 238 w 498"/>
                <a:gd name="T19" fmla="*/ 358 h 358"/>
                <a:gd name="T20" fmla="*/ 124 w 498"/>
                <a:gd name="T21" fmla="*/ 292 h 358"/>
                <a:gd name="T22" fmla="*/ 124 w 498"/>
                <a:gd name="T23" fmla="*/ 292 h 358"/>
                <a:gd name="T24" fmla="*/ 0 w 498"/>
                <a:gd name="T25" fmla="*/ 222 h 358"/>
                <a:gd name="T26" fmla="*/ 0 w 498"/>
                <a:gd name="T27" fmla="*/ 222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8" h="358">
                  <a:moveTo>
                    <a:pt x="0" y="222"/>
                  </a:moveTo>
                  <a:lnTo>
                    <a:pt x="0" y="222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98" y="82"/>
                  </a:lnTo>
                  <a:lnTo>
                    <a:pt x="398" y="82"/>
                  </a:lnTo>
                  <a:lnTo>
                    <a:pt x="498" y="156"/>
                  </a:lnTo>
                  <a:lnTo>
                    <a:pt x="498" y="156"/>
                  </a:lnTo>
                  <a:lnTo>
                    <a:pt x="238" y="358"/>
                  </a:lnTo>
                  <a:lnTo>
                    <a:pt x="238" y="358"/>
                  </a:lnTo>
                  <a:lnTo>
                    <a:pt x="124" y="292"/>
                  </a:lnTo>
                  <a:lnTo>
                    <a:pt x="124" y="292"/>
                  </a:lnTo>
                  <a:lnTo>
                    <a:pt x="0" y="222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7" name="Freeform 116"/>
            <p:cNvSpPr/>
            <p:nvPr/>
          </p:nvSpPr>
          <p:spPr bwMode="auto">
            <a:xfrm>
              <a:off x="16837025" y="-2722562"/>
              <a:ext cx="657225" cy="523875"/>
            </a:xfrm>
            <a:custGeom>
              <a:avLst/>
              <a:gdLst>
                <a:gd name="T0" fmla="*/ 0 w 414"/>
                <a:gd name="T1" fmla="*/ 254 h 330"/>
                <a:gd name="T2" fmla="*/ 0 w 414"/>
                <a:gd name="T3" fmla="*/ 254 h 330"/>
                <a:gd name="T4" fmla="*/ 328 w 414"/>
                <a:gd name="T5" fmla="*/ 0 h 330"/>
                <a:gd name="T6" fmla="*/ 328 w 414"/>
                <a:gd name="T7" fmla="*/ 0 h 330"/>
                <a:gd name="T8" fmla="*/ 372 w 414"/>
                <a:gd name="T9" fmla="*/ 44 h 330"/>
                <a:gd name="T10" fmla="*/ 372 w 414"/>
                <a:gd name="T11" fmla="*/ 44 h 330"/>
                <a:gd name="T12" fmla="*/ 414 w 414"/>
                <a:gd name="T13" fmla="*/ 88 h 330"/>
                <a:gd name="T14" fmla="*/ 414 w 414"/>
                <a:gd name="T15" fmla="*/ 88 h 330"/>
                <a:gd name="T16" fmla="*/ 100 w 414"/>
                <a:gd name="T17" fmla="*/ 330 h 330"/>
                <a:gd name="T18" fmla="*/ 100 w 414"/>
                <a:gd name="T19" fmla="*/ 330 h 330"/>
                <a:gd name="T20" fmla="*/ 50 w 414"/>
                <a:gd name="T21" fmla="*/ 292 h 330"/>
                <a:gd name="T22" fmla="*/ 50 w 414"/>
                <a:gd name="T23" fmla="*/ 292 h 330"/>
                <a:gd name="T24" fmla="*/ 0 w 414"/>
                <a:gd name="T25" fmla="*/ 254 h 330"/>
                <a:gd name="T26" fmla="*/ 0 w 414"/>
                <a:gd name="T27" fmla="*/ 25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4" h="330">
                  <a:moveTo>
                    <a:pt x="0" y="254"/>
                  </a:moveTo>
                  <a:lnTo>
                    <a:pt x="0" y="254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72" y="44"/>
                  </a:lnTo>
                  <a:lnTo>
                    <a:pt x="372" y="44"/>
                  </a:lnTo>
                  <a:lnTo>
                    <a:pt x="414" y="88"/>
                  </a:lnTo>
                  <a:lnTo>
                    <a:pt x="414" y="88"/>
                  </a:lnTo>
                  <a:lnTo>
                    <a:pt x="100" y="330"/>
                  </a:lnTo>
                  <a:lnTo>
                    <a:pt x="100" y="330"/>
                  </a:lnTo>
                  <a:lnTo>
                    <a:pt x="50" y="292"/>
                  </a:lnTo>
                  <a:lnTo>
                    <a:pt x="50" y="292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ACBB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8" name="Freeform 117"/>
            <p:cNvSpPr/>
            <p:nvPr/>
          </p:nvSpPr>
          <p:spPr bwMode="auto">
            <a:xfrm>
              <a:off x="18615025" y="-4129088"/>
              <a:ext cx="708025" cy="984250"/>
            </a:xfrm>
            <a:custGeom>
              <a:avLst/>
              <a:gdLst>
                <a:gd name="T0" fmla="*/ 0 w 446"/>
                <a:gd name="T1" fmla="*/ 262 h 620"/>
                <a:gd name="T2" fmla="*/ 0 w 446"/>
                <a:gd name="T3" fmla="*/ 262 h 620"/>
                <a:gd name="T4" fmla="*/ 340 w 446"/>
                <a:gd name="T5" fmla="*/ 0 h 620"/>
                <a:gd name="T6" fmla="*/ 340 w 446"/>
                <a:gd name="T7" fmla="*/ 0 h 620"/>
                <a:gd name="T8" fmla="*/ 396 w 446"/>
                <a:gd name="T9" fmla="*/ 210 h 620"/>
                <a:gd name="T10" fmla="*/ 396 w 446"/>
                <a:gd name="T11" fmla="*/ 210 h 620"/>
                <a:gd name="T12" fmla="*/ 446 w 446"/>
                <a:gd name="T13" fmla="*/ 392 h 620"/>
                <a:gd name="T14" fmla="*/ 446 w 446"/>
                <a:gd name="T15" fmla="*/ 392 h 620"/>
                <a:gd name="T16" fmla="*/ 154 w 446"/>
                <a:gd name="T17" fmla="*/ 620 h 620"/>
                <a:gd name="T18" fmla="*/ 154 w 446"/>
                <a:gd name="T19" fmla="*/ 620 h 620"/>
                <a:gd name="T20" fmla="*/ 82 w 446"/>
                <a:gd name="T21" fmla="*/ 454 h 620"/>
                <a:gd name="T22" fmla="*/ 82 w 446"/>
                <a:gd name="T23" fmla="*/ 454 h 620"/>
                <a:gd name="T24" fmla="*/ 0 w 446"/>
                <a:gd name="T25" fmla="*/ 262 h 620"/>
                <a:gd name="T26" fmla="*/ 0 w 446"/>
                <a:gd name="T27" fmla="*/ 262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6" h="620">
                  <a:moveTo>
                    <a:pt x="0" y="262"/>
                  </a:moveTo>
                  <a:lnTo>
                    <a:pt x="0" y="262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96" y="210"/>
                  </a:lnTo>
                  <a:lnTo>
                    <a:pt x="396" y="210"/>
                  </a:lnTo>
                  <a:lnTo>
                    <a:pt x="446" y="392"/>
                  </a:lnTo>
                  <a:lnTo>
                    <a:pt x="446" y="392"/>
                  </a:lnTo>
                  <a:lnTo>
                    <a:pt x="154" y="620"/>
                  </a:lnTo>
                  <a:lnTo>
                    <a:pt x="154" y="620"/>
                  </a:lnTo>
                  <a:lnTo>
                    <a:pt x="82" y="454"/>
                  </a:lnTo>
                  <a:lnTo>
                    <a:pt x="82" y="454"/>
                  </a:lnTo>
                  <a:lnTo>
                    <a:pt x="0" y="262"/>
                  </a:lnTo>
                  <a:lnTo>
                    <a:pt x="0" y="262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09" name="Freeform 118"/>
            <p:cNvSpPr/>
            <p:nvPr/>
          </p:nvSpPr>
          <p:spPr bwMode="auto">
            <a:xfrm>
              <a:off x="18735675" y="-3922713"/>
              <a:ext cx="365125" cy="292100"/>
            </a:xfrm>
            <a:custGeom>
              <a:avLst/>
              <a:gdLst>
                <a:gd name="T0" fmla="*/ 0 w 230"/>
                <a:gd name="T1" fmla="*/ 176 h 184"/>
                <a:gd name="T2" fmla="*/ 0 w 230"/>
                <a:gd name="T3" fmla="*/ 176 h 184"/>
                <a:gd name="T4" fmla="*/ 228 w 230"/>
                <a:gd name="T5" fmla="*/ 0 h 184"/>
                <a:gd name="T6" fmla="*/ 228 w 230"/>
                <a:gd name="T7" fmla="*/ 0 h 184"/>
                <a:gd name="T8" fmla="*/ 230 w 230"/>
                <a:gd name="T9" fmla="*/ 8 h 184"/>
                <a:gd name="T10" fmla="*/ 230 w 230"/>
                <a:gd name="T11" fmla="*/ 8 h 184"/>
                <a:gd name="T12" fmla="*/ 2 w 230"/>
                <a:gd name="T13" fmla="*/ 184 h 184"/>
                <a:gd name="T14" fmla="*/ 2 w 230"/>
                <a:gd name="T15" fmla="*/ 184 h 184"/>
                <a:gd name="T16" fmla="*/ 0 w 230"/>
                <a:gd name="T17" fmla="*/ 176 h 184"/>
                <a:gd name="T18" fmla="*/ 0 w 230"/>
                <a:gd name="T1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84">
                  <a:moveTo>
                    <a:pt x="0" y="176"/>
                  </a:moveTo>
                  <a:lnTo>
                    <a:pt x="0" y="17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2" y="184"/>
                  </a:lnTo>
                  <a:lnTo>
                    <a:pt x="2" y="184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0" name="Freeform 119"/>
            <p:cNvSpPr/>
            <p:nvPr/>
          </p:nvSpPr>
          <p:spPr bwMode="auto">
            <a:xfrm>
              <a:off x="18742025" y="-3900488"/>
              <a:ext cx="365125" cy="288925"/>
            </a:xfrm>
            <a:custGeom>
              <a:avLst/>
              <a:gdLst>
                <a:gd name="T0" fmla="*/ 0 w 230"/>
                <a:gd name="T1" fmla="*/ 176 h 182"/>
                <a:gd name="T2" fmla="*/ 0 w 230"/>
                <a:gd name="T3" fmla="*/ 176 h 182"/>
                <a:gd name="T4" fmla="*/ 228 w 230"/>
                <a:gd name="T5" fmla="*/ 0 h 182"/>
                <a:gd name="T6" fmla="*/ 228 w 230"/>
                <a:gd name="T7" fmla="*/ 0 h 182"/>
                <a:gd name="T8" fmla="*/ 230 w 230"/>
                <a:gd name="T9" fmla="*/ 8 h 182"/>
                <a:gd name="T10" fmla="*/ 230 w 230"/>
                <a:gd name="T11" fmla="*/ 8 h 182"/>
                <a:gd name="T12" fmla="*/ 4 w 230"/>
                <a:gd name="T13" fmla="*/ 182 h 182"/>
                <a:gd name="T14" fmla="*/ 4 w 230"/>
                <a:gd name="T15" fmla="*/ 182 h 182"/>
                <a:gd name="T16" fmla="*/ 0 w 230"/>
                <a:gd name="T17" fmla="*/ 176 h 182"/>
                <a:gd name="T18" fmla="*/ 0 w 230"/>
                <a:gd name="T19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182">
                  <a:moveTo>
                    <a:pt x="0" y="176"/>
                  </a:moveTo>
                  <a:lnTo>
                    <a:pt x="0" y="17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0" y="8"/>
                  </a:lnTo>
                  <a:lnTo>
                    <a:pt x="230" y="8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1" name="Freeform 120"/>
            <p:cNvSpPr/>
            <p:nvPr/>
          </p:nvSpPr>
          <p:spPr bwMode="auto">
            <a:xfrm>
              <a:off x="18751550" y="-3878263"/>
              <a:ext cx="361950" cy="288925"/>
            </a:xfrm>
            <a:custGeom>
              <a:avLst/>
              <a:gdLst>
                <a:gd name="T0" fmla="*/ 0 w 228"/>
                <a:gd name="T1" fmla="*/ 174 h 182"/>
                <a:gd name="T2" fmla="*/ 0 w 228"/>
                <a:gd name="T3" fmla="*/ 174 h 182"/>
                <a:gd name="T4" fmla="*/ 226 w 228"/>
                <a:gd name="T5" fmla="*/ 0 h 182"/>
                <a:gd name="T6" fmla="*/ 226 w 228"/>
                <a:gd name="T7" fmla="*/ 0 h 182"/>
                <a:gd name="T8" fmla="*/ 228 w 228"/>
                <a:gd name="T9" fmla="*/ 6 h 182"/>
                <a:gd name="T10" fmla="*/ 228 w 228"/>
                <a:gd name="T11" fmla="*/ 6 h 182"/>
                <a:gd name="T12" fmla="*/ 2 w 228"/>
                <a:gd name="T13" fmla="*/ 182 h 182"/>
                <a:gd name="T14" fmla="*/ 2 w 228"/>
                <a:gd name="T15" fmla="*/ 182 h 182"/>
                <a:gd name="T16" fmla="*/ 0 w 228"/>
                <a:gd name="T17" fmla="*/ 174 h 182"/>
                <a:gd name="T18" fmla="*/ 0 w 228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82">
                  <a:moveTo>
                    <a:pt x="0" y="174"/>
                  </a:moveTo>
                  <a:lnTo>
                    <a:pt x="0" y="17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8" y="6"/>
                  </a:lnTo>
                  <a:lnTo>
                    <a:pt x="228" y="6"/>
                  </a:lnTo>
                  <a:lnTo>
                    <a:pt x="2" y="182"/>
                  </a:lnTo>
                  <a:lnTo>
                    <a:pt x="2" y="182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2" name="Freeform 121"/>
            <p:cNvSpPr/>
            <p:nvPr/>
          </p:nvSpPr>
          <p:spPr bwMode="auto">
            <a:xfrm>
              <a:off x="18757900" y="-3859213"/>
              <a:ext cx="361950" cy="288925"/>
            </a:xfrm>
            <a:custGeom>
              <a:avLst/>
              <a:gdLst>
                <a:gd name="T0" fmla="*/ 0 w 228"/>
                <a:gd name="T1" fmla="*/ 174 h 182"/>
                <a:gd name="T2" fmla="*/ 0 w 228"/>
                <a:gd name="T3" fmla="*/ 174 h 182"/>
                <a:gd name="T4" fmla="*/ 226 w 228"/>
                <a:gd name="T5" fmla="*/ 0 h 182"/>
                <a:gd name="T6" fmla="*/ 226 w 228"/>
                <a:gd name="T7" fmla="*/ 0 h 182"/>
                <a:gd name="T8" fmla="*/ 228 w 228"/>
                <a:gd name="T9" fmla="*/ 8 h 182"/>
                <a:gd name="T10" fmla="*/ 228 w 228"/>
                <a:gd name="T11" fmla="*/ 8 h 182"/>
                <a:gd name="T12" fmla="*/ 4 w 228"/>
                <a:gd name="T13" fmla="*/ 182 h 182"/>
                <a:gd name="T14" fmla="*/ 4 w 228"/>
                <a:gd name="T15" fmla="*/ 182 h 182"/>
                <a:gd name="T16" fmla="*/ 0 w 228"/>
                <a:gd name="T17" fmla="*/ 174 h 182"/>
                <a:gd name="T18" fmla="*/ 0 w 228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82">
                  <a:moveTo>
                    <a:pt x="0" y="174"/>
                  </a:moveTo>
                  <a:lnTo>
                    <a:pt x="0" y="17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28" y="8"/>
                  </a:lnTo>
                  <a:lnTo>
                    <a:pt x="228" y="8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3" name="Freeform 122"/>
            <p:cNvSpPr/>
            <p:nvPr/>
          </p:nvSpPr>
          <p:spPr bwMode="auto">
            <a:xfrm>
              <a:off x="18767425" y="-3836988"/>
              <a:ext cx="358775" cy="285750"/>
            </a:xfrm>
            <a:custGeom>
              <a:avLst/>
              <a:gdLst>
                <a:gd name="T0" fmla="*/ 0 w 226"/>
                <a:gd name="T1" fmla="*/ 174 h 180"/>
                <a:gd name="T2" fmla="*/ 0 w 226"/>
                <a:gd name="T3" fmla="*/ 174 h 180"/>
                <a:gd name="T4" fmla="*/ 224 w 226"/>
                <a:gd name="T5" fmla="*/ 0 h 180"/>
                <a:gd name="T6" fmla="*/ 224 w 226"/>
                <a:gd name="T7" fmla="*/ 0 h 180"/>
                <a:gd name="T8" fmla="*/ 226 w 226"/>
                <a:gd name="T9" fmla="*/ 8 h 180"/>
                <a:gd name="T10" fmla="*/ 226 w 226"/>
                <a:gd name="T11" fmla="*/ 8 h 180"/>
                <a:gd name="T12" fmla="*/ 2 w 226"/>
                <a:gd name="T13" fmla="*/ 180 h 180"/>
                <a:gd name="T14" fmla="*/ 2 w 226"/>
                <a:gd name="T15" fmla="*/ 180 h 180"/>
                <a:gd name="T16" fmla="*/ 0 w 226"/>
                <a:gd name="T17" fmla="*/ 174 h 180"/>
                <a:gd name="T18" fmla="*/ 0 w 226"/>
                <a:gd name="T19" fmla="*/ 17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180">
                  <a:moveTo>
                    <a:pt x="0" y="174"/>
                  </a:moveTo>
                  <a:lnTo>
                    <a:pt x="0" y="174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6" y="8"/>
                  </a:lnTo>
                  <a:lnTo>
                    <a:pt x="226" y="8"/>
                  </a:lnTo>
                  <a:lnTo>
                    <a:pt x="2" y="180"/>
                  </a:lnTo>
                  <a:lnTo>
                    <a:pt x="2" y="180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4" name="Freeform 123"/>
            <p:cNvSpPr/>
            <p:nvPr/>
          </p:nvSpPr>
          <p:spPr bwMode="auto">
            <a:xfrm>
              <a:off x="18776950" y="-3814763"/>
              <a:ext cx="355600" cy="282575"/>
            </a:xfrm>
            <a:custGeom>
              <a:avLst/>
              <a:gdLst>
                <a:gd name="T0" fmla="*/ 0 w 224"/>
                <a:gd name="T1" fmla="*/ 172 h 178"/>
                <a:gd name="T2" fmla="*/ 0 w 224"/>
                <a:gd name="T3" fmla="*/ 172 h 178"/>
                <a:gd name="T4" fmla="*/ 222 w 224"/>
                <a:gd name="T5" fmla="*/ 0 h 178"/>
                <a:gd name="T6" fmla="*/ 222 w 224"/>
                <a:gd name="T7" fmla="*/ 0 h 178"/>
                <a:gd name="T8" fmla="*/ 224 w 224"/>
                <a:gd name="T9" fmla="*/ 6 h 178"/>
                <a:gd name="T10" fmla="*/ 224 w 224"/>
                <a:gd name="T11" fmla="*/ 6 h 178"/>
                <a:gd name="T12" fmla="*/ 2 w 224"/>
                <a:gd name="T13" fmla="*/ 178 h 178"/>
                <a:gd name="T14" fmla="*/ 2 w 224"/>
                <a:gd name="T15" fmla="*/ 178 h 178"/>
                <a:gd name="T16" fmla="*/ 0 w 224"/>
                <a:gd name="T17" fmla="*/ 172 h 178"/>
                <a:gd name="T18" fmla="*/ 0 w 224"/>
                <a:gd name="T19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78">
                  <a:moveTo>
                    <a:pt x="0" y="172"/>
                  </a:moveTo>
                  <a:lnTo>
                    <a:pt x="0" y="17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4" y="6"/>
                  </a:lnTo>
                  <a:lnTo>
                    <a:pt x="224" y="6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5" name="Freeform 124"/>
            <p:cNvSpPr/>
            <p:nvPr/>
          </p:nvSpPr>
          <p:spPr bwMode="auto">
            <a:xfrm>
              <a:off x="18783300" y="-3795713"/>
              <a:ext cx="355600" cy="282575"/>
            </a:xfrm>
            <a:custGeom>
              <a:avLst/>
              <a:gdLst>
                <a:gd name="T0" fmla="*/ 0 w 224"/>
                <a:gd name="T1" fmla="*/ 172 h 178"/>
                <a:gd name="T2" fmla="*/ 0 w 224"/>
                <a:gd name="T3" fmla="*/ 172 h 178"/>
                <a:gd name="T4" fmla="*/ 222 w 224"/>
                <a:gd name="T5" fmla="*/ 0 h 178"/>
                <a:gd name="T6" fmla="*/ 222 w 224"/>
                <a:gd name="T7" fmla="*/ 0 h 178"/>
                <a:gd name="T8" fmla="*/ 224 w 224"/>
                <a:gd name="T9" fmla="*/ 8 h 178"/>
                <a:gd name="T10" fmla="*/ 224 w 224"/>
                <a:gd name="T11" fmla="*/ 8 h 178"/>
                <a:gd name="T12" fmla="*/ 2 w 224"/>
                <a:gd name="T13" fmla="*/ 178 h 178"/>
                <a:gd name="T14" fmla="*/ 2 w 224"/>
                <a:gd name="T15" fmla="*/ 178 h 178"/>
                <a:gd name="T16" fmla="*/ 0 w 224"/>
                <a:gd name="T17" fmla="*/ 172 h 178"/>
                <a:gd name="T18" fmla="*/ 0 w 224"/>
                <a:gd name="T19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78">
                  <a:moveTo>
                    <a:pt x="0" y="172"/>
                  </a:moveTo>
                  <a:lnTo>
                    <a:pt x="0" y="17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4" y="8"/>
                  </a:lnTo>
                  <a:lnTo>
                    <a:pt x="224" y="8"/>
                  </a:lnTo>
                  <a:lnTo>
                    <a:pt x="2" y="178"/>
                  </a:lnTo>
                  <a:lnTo>
                    <a:pt x="2" y="178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6" name="Freeform 125"/>
            <p:cNvSpPr>
              <a:spLocks noEditPoints="1"/>
            </p:cNvSpPr>
            <p:nvPr/>
          </p:nvSpPr>
          <p:spPr bwMode="auto">
            <a:xfrm>
              <a:off x="19008725" y="-4167188"/>
              <a:ext cx="57150" cy="50800"/>
            </a:xfrm>
            <a:custGeom>
              <a:avLst/>
              <a:gdLst>
                <a:gd name="T0" fmla="*/ 16 w 36"/>
                <a:gd name="T1" fmla="*/ 10 h 32"/>
                <a:gd name="T2" fmla="*/ 16 w 36"/>
                <a:gd name="T3" fmla="*/ 10 h 32"/>
                <a:gd name="T4" fmla="*/ 8 w 36"/>
                <a:gd name="T5" fmla="*/ 18 h 32"/>
                <a:gd name="T6" fmla="*/ 6 w 36"/>
                <a:gd name="T7" fmla="*/ 24 h 32"/>
                <a:gd name="T8" fmla="*/ 6 w 36"/>
                <a:gd name="T9" fmla="*/ 26 h 32"/>
                <a:gd name="T10" fmla="*/ 6 w 36"/>
                <a:gd name="T11" fmla="*/ 26 h 32"/>
                <a:gd name="T12" fmla="*/ 8 w 36"/>
                <a:gd name="T13" fmla="*/ 28 h 32"/>
                <a:gd name="T14" fmla="*/ 10 w 36"/>
                <a:gd name="T15" fmla="*/ 28 h 32"/>
                <a:gd name="T16" fmla="*/ 20 w 36"/>
                <a:gd name="T17" fmla="*/ 24 h 32"/>
                <a:gd name="T18" fmla="*/ 20 w 36"/>
                <a:gd name="T19" fmla="*/ 24 h 32"/>
                <a:gd name="T20" fmla="*/ 30 w 36"/>
                <a:gd name="T21" fmla="*/ 14 h 32"/>
                <a:gd name="T22" fmla="*/ 32 w 36"/>
                <a:gd name="T23" fmla="*/ 10 h 32"/>
                <a:gd name="T24" fmla="*/ 32 w 36"/>
                <a:gd name="T25" fmla="*/ 6 h 32"/>
                <a:gd name="T26" fmla="*/ 32 w 36"/>
                <a:gd name="T27" fmla="*/ 6 h 32"/>
                <a:gd name="T28" fmla="*/ 30 w 36"/>
                <a:gd name="T29" fmla="*/ 4 h 32"/>
                <a:gd name="T30" fmla="*/ 26 w 36"/>
                <a:gd name="T31" fmla="*/ 4 h 32"/>
                <a:gd name="T32" fmla="*/ 16 w 36"/>
                <a:gd name="T33" fmla="*/ 10 h 32"/>
                <a:gd name="T34" fmla="*/ 16 w 36"/>
                <a:gd name="T35" fmla="*/ 10 h 32"/>
                <a:gd name="T36" fmla="*/ 4 w 36"/>
                <a:gd name="T37" fmla="*/ 20 h 32"/>
                <a:gd name="T38" fmla="*/ 4 w 36"/>
                <a:gd name="T39" fmla="*/ 20 h 32"/>
                <a:gd name="T40" fmla="*/ 10 w 36"/>
                <a:gd name="T41" fmla="*/ 14 h 32"/>
                <a:gd name="T42" fmla="*/ 16 w 36"/>
                <a:gd name="T43" fmla="*/ 8 h 32"/>
                <a:gd name="T44" fmla="*/ 24 w 36"/>
                <a:gd name="T45" fmla="*/ 2 h 32"/>
                <a:gd name="T46" fmla="*/ 30 w 36"/>
                <a:gd name="T47" fmla="*/ 0 h 32"/>
                <a:gd name="T48" fmla="*/ 30 w 36"/>
                <a:gd name="T49" fmla="*/ 0 h 32"/>
                <a:gd name="T50" fmla="*/ 34 w 36"/>
                <a:gd name="T51" fmla="*/ 0 h 32"/>
                <a:gd name="T52" fmla="*/ 36 w 36"/>
                <a:gd name="T53" fmla="*/ 2 h 32"/>
                <a:gd name="T54" fmla="*/ 36 w 36"/>
                <a:gd name="T55" fmla="*/ 6 h 32"/>
                <a:gd name="T56" fmla="*/ 34 w 36"/>
                <a:gd name="T57" fmla="*/ 12 h 32"/>
                <a:gd name="T58" fmla="*/ 34 w 36"/>
                <a:gd name="T59" fmla="*/ 12 h 32"/>
                <a:gd name="T60" fmla="*/ 28 w 36"/>
                <a:gd name="T61" fmla="*/ 20 h 32"/>
                <a:gd name="T62" fmla="*/ 22 w 36"/>
                <a:gd name="T63" fmla="*/ 26 h 32"/>
                <a:gd name="T64" fmla="*/ 14 w 36"/>
                <a:gd name="T65" fmla="*/ 30 h 32"/>
                <a:gd name="T66" fmla="*/ 8 w 36"/>
                <a:gd name="T67" fmla="*/ 32 h 32"/>
                <a:gd name="T68" fmla="*/ 8 w 36"/>
                <a:gd name="T69" fmla="*/ 32 h 32"/>
                <a:gd name="T70" fmla="*/ 4 w 36"/>
                <a:gd name="T71" fmla="*/ 32 h 32"/>
                <a:gd name="T72" fmla="*/ 0 w 36"/>
                <a:gd name="T73" fmla="*/ 30 h 32"/>
                <a:gd name="T74" fmla="*/ 2 w 36"/>
                <a:gd name="T75" fmla="*/ 26 h 32"/>
                <a:gd name="T76" fmla="*/ 4 w 36"/>
                <a:gd name="T77" fmla="*/ 20 h 32"/>
                <a:gd name="T78" fmla="*/ 4 w 36"/>
                <a:gd name="T7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" h="32">
                  <a:moveTo>
                    <a:pt x="16" y="10"/>
                  </a:moveTo>
                  <a:lnTo>
                    <a:pt x="16" y="10"/>
                  </a:lnTo>
                  <a:lnTo>
                    <a:pt x="8" y="18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8" y="28"/>
                  </a:lnTo>
                  <a:lnTo>
                    <a:pt x="10" y="28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30" y="14"/>
                  </a:lnTo>
                  <a:lnTo>
                    <a:pt x="32" y="10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4" y="20"/>
                  </a:moveTo>
                  <a:lnTo>
                    <a:pt x="4" y="20"/>
                  </a:lnTo>
                  <a:lnTo>
                    <a:pt x="10" y="14"/>
                  </a:lnTo>
                  <a:lnTo>
                    <a:pt x="16" y="8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6" y="6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28" y="20"/>
                  </a:lnTo>
                  <a:lnTo>
                    <a:pt x="22" y="26"/>
                  </a:lnTo>
                  <a:lnTo>
                    <a:pt x="14" y="30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2" y="2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7" name="Freeform 126"/>
            <p:cNvSpPr/>
            <p:nvPr/>
          </p:nvSpPr>
          <p:spPr bwMode="auto">
            <a:xfrm>
              <a:off x="19059525" y="-4154488"/>
              <a:ext cx="12700" cy="9525"/>
            </a:xfrm>
            <a:custGeom>
              <a:avLst/>
              <a:gdLst>
                <a:gd name="T0" fmla="*/ 6 w 8"/>
                <a:gd name="T1" fmla="*/ 6 h 6"/>
                <a:gd name="T2" fmla="*/ 6 w 8"/>
                <a:gd name="T3" fmla="*/ 6 h 6"/>
                <a:gd name="T4" fmla="*/ 0 w 8"/>
                <a:gd name="T5" fmla="*/ 6 h 6"/>
                <a:gd name="T6" fmla="*/ 0 w 8"/>
                <a:gd name="T7" fmla="*/ 6 h 6"/>
                <a:gd name="T8" fmla="*/ 2 w 8"/>
                <a:gd name="T9" fmla="*/ 4 h 6"/>
                <a:gd name="T10" fmla="*/ 2 w 8"/>
                <a:gd name="T11" fmla="*/ 4 h 6"/>
                <a:gd name="T12" fmla="*/ 4 w 8"/>
                <a:gd name="T13" fmla="*/ 2 h 6"/>
                <a:gd name="T14" fmla="*/ 4 w 8"/>
                <a:gd name="T15" fmla="*/ 2 h 6"/>
                <a:gd name="T16" fmla="*/ 8 w 8"/>
                <a:gd name="T17" fmla="*/ 0 h 6"/>
                <a:gd name="T18" fmla="*/ 8 w 8"/>
                <a:gd name="T19" fmla="*/ 0 h 6"/>
                <a:gd name="T20" fmla="*/ 6 w 8"/>
                <a:gd name="T21" fmla="*/ 6 h 6"/>
                <a:gd name="T22" fmla="*/ 6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8" name="Freeform 127"/>
            <p:cNvSpPr/>
            <p:nvPr/>
          </p:nvSpPr>
          <p:spPr bwMode="auto">
            <a:xfrm>
              <a:off x="19069050" y="-4160838"/>
              <a:ext cx="38100" cy="15875"/>
            </a:xfrm>
            <a:custGeom>
              <a:avLst/>
              <a:gdLst>
                <a:gd name="T0" fmla="*/ 22 w 24"/>
                <a:gd name="T1" fmla="*/ 0 h 10"/>
                <a:gd name="T2" fmla="*/ 22 w 24"/>
                <a:gd name="T3" fmla="*/ 0 h 10"/>
                <a:gd name="T4" fmla="*/ 24 w 24"/>
                <a:gd name="T5" fmla="*/ 0 h 10"/>
                <a:gd name="T6" fmla="*/ 22 w 24"/>
                <a:gd name="T7" fmla="*/ 2 h 10"/>
                <a:gd name="T8" fmla="*/ 22 w 24"/>
                <a:gd name="T9" fmla="*/ 2 h 10"/>
                <a:gd name="T10" fmla="*/ 18 w 24"/>
                <a:gd name="T11" fmla="*/ 6 h 10"/>
                <a:gd name="T12" fmla="*/ 18 w 24"/>
                <a:gd name="T13" fmla="*/ 6 h 10"/>
                <a:gd name="T14" fmla="*/ 0 w 24"/>
                <a:gd name="T15" fmla="*/ 10 h 10"/>
                <a:gd name="T16" fmla="*/ 0 w 24"/>
                <a:gd name="T17" fmla="*/ 10 h 10"/>
                <a:gd name="T18" fmla="*/ 4 w 24"/>
                <a:gd name="T19" fmla="*/ 4 h 10"/>
                <a:gd name="T20" fmla="*/ 4 w 24"/>
                <a:gd name="T21" fmla="*/ 4 h 10"/>
                <a:gd name="T22" fmla="*/ 22 w 24"/>
                <a:gd name="T23" fmla="*/ 0 h 10"/>
                <a:gd name="T24" fmla="*/ 22 w 24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10">
                  <a:moveTo>
                    <a:pt x="22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4"/>
                  </a:lnTo>
                  <a:lnTo>
                    <a:pt x="4" y="4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19" name="Freeform 128"/>
            <p:cNvSpPr/>
            <p:nvPr/>
          </p:nvSpPr>
          <p:spPr bwMode="auto">
            <a:xfrm>
              <a:off x="19024600" y="-4138613"/>
              <a:ext cx="22225" cy="12700"/>
            </a:xfrm>
            <a:custGeom>
              <a:avLst/>
              <a:gdLst>
                <a:gd name="T0" fmla="*/ 10 w 14"/>
                <a:gd name="T1" fmla="*/ 4 h 8"/>
                <a:gd name="T2" fmla="*/ 10 w 14"/>
                <a:gd name="T3" fmla="*/ 4 h 8"/>
                <a:gd name="T4" fmla="*/ 14 w 14"/>
                <a:gd name="T5" fmla="*/ 2 h 8"/>
                <a:gd name="T6" fmla="*/ 14 w 14"/>
                <a:gd name="T7" fmla="*/ 2 h 8"/>
                <a:gd name="T8" fmla="*/ 14 w 14"/>
                <a:gd name="T9" fmla="*/ 0 h 8"/>
                <a:gd name="T10" fmla="*/ 12 w 14"/>
                <a:gd name="T11" fmla="*/ 0 h 8"/>
                <a:gd name="T12" fmla="*/ 12 w 14"/>
                <a:gd name="T13" fmla="*/ 0 h 8"/>
                <a:gd name="T14" fmla="*/ 8 w 14"/>
                <a:gd name="T15" fmla="*/ 4 h 8"/>
                <a:gd name="T16" fmla="*/ 8 w 14"/>
                <a:gd name="T17" fmla="*/ 4 h 8"/>
                <a:gd name="T18" fmla="*/ 6 w 14"/>
                <a:gd name="T19" fmla="*/ 6 h 8"/>
                <a:gd name="T20" fmla="*/ 2 w 14"/>
                <a:gd name="T21" fmla="*/ 6 h 8"/>
                <a:gd name="T22" fmla="*/ 2 w 14"/>
                <a:gd name="T23" fmla="*/ 6 h 8"/>
                <a:gd name="T24" fmla="*/ 0 w 14"/>
                <a:gd name="T25" fmla="*/ 8 h 8"/>
                <a:gd name="T26" fmla="*/ 0 w 14"/>
                <a:gd name="T27" fmla="*/ 8 h 8"/>
                <a:gd name="T28" fmla="*/ 4 w 14"/>
                <a:gd name="T29" fmla="*/ 8 h 8"/>
                <a:gd name="T30" fmla="*/ 10 w 14"/>
                <a:gd name="T31" fmla="*/ 4 h 8"/>
                <a:gd name="T32" fmla="*/ 10 w 14"/>
                <a:gd name="T3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8">
                  <a:moveTo>
                    <a:pt x="10" y="4"/>
                  </a:moveTo>
                  <a:lnTo>
                    <a:pt x="10" y="4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6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0" name="Freeform 129"/>
            <p:cNvSpPr/>
            <p:nvPr/>
          </p:nvSpPr>
          <p:spPr bwMode="auto">
            <a:xfrm>
              <a:off x="17414875" y="-3173412"/>
              <a:ext cx="631825" cy="546100"/>
            </a:xfrm>
            <a:custGeom>
              <a:avLst/>
              <a:gdLst>
                <a:gd name="T0" fmla="*/ 0 w 398"/>
                <a:gd name="T1" fmla="*/ 254 h 344"/>
                <a:gd name="T2" fmla="*/ 0 w 398"/>
                <a:gd name="T3" fmla="*/ 254 h 344"/>
                <a:gd name="T4" fmla="*/ 328 w 398"/>
                <a:gd name="T5" fmla="*/ 0 h 344"/>
                <a:gd name="T6" fmla="*/ 328 w 398"/>
                <a:gd name="T7" fmla="*/ 0 h 344"/>
                <a:gd name="T8" fmla="*/ 364 w 398"/>
                <a:gd name="T9" fmla="*/ 52 h 344"/>
                <a:gd name="T10" fmla="*/ 364 w 398"/>
                <a:gd name="T11" fmla="*/ 52 h 344"/>
                <a:gd name="T12" fmla="*/ 398 w 398"/>
                <a:gd name="T13" fmla="*/ 100 h 344"/>
                <a:gd name="T14" fmla="*/ 398 w 398"/>
                <a:gd name="T15" fmla="*/ 100 h 344"/>
                <a:gd name="T16" fmla="*/ 84 w 398"/>
                <a:gd name="T17" fmla="*/ 344 h 344"/>
                <a:gd name="T18" fmla="*/ 84 w 398"/>
                <a:gd name="T19" fmla="*/ 344 h 344"/>
                <a:gd name="T20" fmla="*/ 44 w 398"/>
                <a:gd name="T21" fmla="*/ 300 h 344"/>
                <a:gd name="T22" fmla="*/ 44 w 398"/>
                <a:gd name="T23" fmla="*/ 300 h 344"/>
                <a:gd name="T24" fmla="*/ 0 w 398"/>
                <a:gd name="T25" fmla="*/ 254 h 344"/>
                <a:gd name="T26" fmla="*/ 0 w 398"/>
                <a:gd name="T27" fmla="*/ 25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8" h="344">
                  <a:moveTo>
                    <a:pt x="0" y="254"/>
                  </a:moveTo>
                  <a:lnTo>
                    <a:pt x="0" y="254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64" y="52"/>
                  </a:lnTo>
                  <a:lnTo>
                    <a:pt x="364" y="52"/>
                  </a:lnTo>
                  <a:lnTo>
                    <a:pt x="398" y="100"/>
                  </a:lnTo>
                  <a:lnTo>
                    <a:pt x="398" y="100"/>
                  </a:lnTo>
                  <a:lnTo>
                    <a:pt x="84" y="344"/>
                  </a:lnTo>
                  <a:lnTo>
                    <a:pt x="84" y="344"/>
                  </a:lnTo>
                  <a:lnTo>
                    <a:pt x="44" y="300"/>
                  </a:lnTo>
                  <a:lnTo>
                    <a:pt x="44" y="300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A4C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1" name="Freeform 130"/>
            <p:cNvSpPr/>
            <p:nvPr/>
          </p:nvSpPr>
          <p:spPr bwMode="auto">
            <a:xfrm>
              <a:off x="17995900" y="-3624263"/>
              <a:ext cx="606425" cy="568325"/>
            </a:xfrm>
            <a:custGeom>
              <a:avLst/>
              <a:gdLst>
                <a:gd name="T0" fmla="*/ 0 w 382"/>
                <a:gd name="T1" fmla="*/ 254 h 358"/>
                <a:gd name="T2" fmla="*/ 0 w 382"/>
                <a:gd name="T3" fmla="*/ 254 h 358"/>
                <a:gd name="T4" fmla="*/ 328 w 382"/>
                <a:gd name="T5" fmla="*/ 0 h 358"/>
                <a:gd name="T6" fmla="*/ 328 w 382"/>
                <a:gd name="T7" fmla="*/ 0 h 358"/>
                <a:gd name="T8" fmla="*/ 356 w 382"/>
                <a:gd name="T9" fmla="*/ 58 h 358"/>
                <a:gd name="T10" fmla="*/ 356 w 382"/>
                <a:gd name="T11" fmla="*/ 58 h 358"/>
                <a:gd name="T12" fmla="*/ 382 w 382"/>
                <a:gd name="T13" fmla="*/ 114 h 358"/>
                <a:gd name="T14" fmla="*/ 382 w 382"/>
                <a:gd name="T15" fmla="*/ 114 h 358"/>
                <a:gd name="T16" fmla="*/ 68 w 382"/>
                <a:gd name="T17" fmla="*/ 358 h 358"/>
                <a:gd name="T18" fmla="*/ 68 w 382"/>
                <a:gd name="T19" fmla="*/ 358 h 358"/>
                <a:gd name="T20" fmla="*/ 34 w 382"/>
                <a:gd name="T21" fmla="*/ 306 h 358"/>
                <a:gd name="T22" fmla="*/ 34 w 382"/>
                <a:gd name="T23" fmla="*/ 306 h 358"/>
                <a:gd name="T24" fmla="*/ 0 w 382"/>
                <a:gd name="T25" fmla="*/ 254 h 358"/>
                <a:gd name="T26" fmla="*/ 0 w 382"/>
                <a:gd name="T27" fmla="*/ 254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2" h="358">
                  <a:moveTo>
                    <a:pt x="0" y="254"/>
                  </a:moveTo>
                  <a:lnTo>
                    <a:pt x="0" y="254"/>
                  </a:lnTo>
                  <a:lnTo>
                    <a:pt x="328" y="0"/>
                  </a:lnTo>
                  <a:lnTo>
                    <a:pt x="328" y="0"/>
                  </a:lnTo>
                  <a:lnTo>
                    <a:pt x="356" y="58"/>
                  </a:lnTo>
                  <a:lnTo>
                    <a:pt x="356" y="58"/>
                  </a:lnTo>
                  <a:lnTo>
                    <a:pt x="382" y="114"/>
                  </a:lnTo>
                  <a:lnTo>
                    <a:pt x="382" y="114"/>
                  </a:lnTo>
                  <a:lnTo>
                    <a:pt x="68" y="358"/>
                  </a:lnTo>
                  <a:lnTo>
                    <a:pt x="68" y="358"/>
                  </a:lnTo>
                  <a:lnTo>
                    <a:pt x="34" y="306"/>
                  </a:lnTo>
                  <a:lnTo>
                    <a:pt x="34" y="306"/>
                  </a:lnTo>
                  <a:lnTo>
                    <a:pt x="0" y="254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F8A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2" name="Freeform 131"/>
            <p:cNvSpPr/>
            <p:nvPr/>
          </p:nvSpPr>
          <p:spPr bwMode="auto">
            <a:xfrm>
              <a:off x="18837275" y="-3633788"/>
              <a:ext cx="342900" cy="273050"/>
            </a:xfrm>
            <a:custGeom>
              <a:avLst/>
              <a:gdLst>
                <a:gd name="T0" fmla="*/ 0 w 216"/>
                <a:gd name="T1" fmla="*/ 164 h 172"/>
                <a:gd name="T2" fmla="*/ 0 w 216"/>
                <a:gd name="T3" fmla="*/ 164 h 172"/>
                <a:gd name="T4" fmla="*/ 214 w 216"/>
                <a:gd name="T5" fmla="*/ 0 h 172"/>
                <a:gd name="T6" fmla="*/ 214 w 216"/>
                <a:gd name="T7" fmla="*/ 0 h 172"/>
                <a:gd name="T8" fmla="*/ 216 w 216"/>
                <a:gd name="T9" fmla="*/ 6 h 172"/>
                <a:gd name="T10" fmla="*/ 216 w 216"/>
                <a:gd name="T11" fmla="*/ 6 h 172"/>
                <a:gd name="T12" fmla="*/ 2 w 216"/>
                <a:gd name="T13" fmla="*/ 172 h 172"/>
                <a:gd name="T14" fmla="*/ 2 w 216"/>
                <a:gd name="T15" fmla="*/ 172 h 172"/>
                <a:gd name="T16" fmla="*/ 0 w 216"/>
                <a:gd name="T17" fmla="*/ 164 h 172"/>
                <a:gd name="T18" fmla="*/ 0 w 216"/>
                <a:gd name="T19" fmla="*/ 1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172">
                  <a:moveTo>
                    <a:pt x="0" y="164"/>
                  </a:moveTo>
                  <a:lnTo>
                    <a:pt x="0" y="164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16" y="6"/>
                  </a:lnTo>
                  <a:lnTo>
                    <a:pt x="216" y="6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3" name="Freeform 132"/>
            <p:cNvSpPr/>
            <p:nvPr/>
          </p:nvSpPr>
          <p:spPr bwMode="auto">
            <a:xfrm>
              <a:off x="18843625" y="-3614738"/>
              <a:ext cx="339725" cy="269875"/>
            </a:xfrm>
            <a:custGeom>
              <a:avLst/>
              <a:gdLst>
                <a:gd name="T0" fmla="*/ 0 w 214"/>
                <a:gd name="T1" fmla="*/ 164 h 170"/>
                <a:gd name="T2" fmla="*/ 0 w 214"/>
                <a:gd name="T3" fmla="*/ 164 h 170"/>
                <a:gd name="T4" fmla="*/ 212 w 214"/>
                <a:gd name="T5" fmla="*/ 0 h 170"/>
                <a:gd name="T6" fmla="*/ 212 w 214"/>
                <a:gd name="T7" fmla="*/ 0 h 170"/>
                <a:gd name="T8" fmla="*/ 214 w 214"/>
                <a:gd name="T9" fmla="*/ 6 h 170"/>
                <a:gd name="T10" fmla="*/ 214 w 214"/>
                <a:gd name="T11" fmla="*/ 6 h 170"/>
                <a:gd name="T12" fmla="*/ 2 w 214"/>
                <a:gd name="T13" fmla="*/ 170 h 170"/>
                <a:gd name="T14" fmla="*/ 2 w 214"/>
                <a:gd name="T15" fmla="*/ 170 h 170"/>
                <a:gd name="T16" fmla="*/ 0 w 214"/>
                <a:gd name="T17" fmla="*/ 164 h 170"/>
                <a:gd name="T18" fmla="*/ 0 w 214"/>
                <a:gd name="T19" fmla="*/ 1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170">
                  <a:moveTo>
                    <a:pt x="0" y="164"/>
                  </a:moveTo>
                  <a:lnTo>
                    <a:pt x="0" y="164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2" y="170"/>
                  </a:lnTo>
                  <a:lnTo>
                    <a:pt x="2" y="170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4" name="Freeform 133"/>
            <p:cNvSpPr/>
            <p:nvPr/>
          </p:nvSpPr>
          <p:spPr bwMode="auto">
            <a:xfrm>
              <a:off x="18849975" y="-3595688"/>
              <a:ext cx="339725" cy="269875"/>
            </a:xfrm>
            <a:custGeom>
              <a:avLst/>
              <a:gdLst>
                <a:gd name="T0" fmla="*/ 0 w 214"/>
                <a:gd name="T1" fmla="*/ 164 h 170"/>
                <a:gd name="T2" fmla="*/ 0 w 214"/>
                <a:gd name="T3" fmla="*/ 164 h 170"/>
                <a:gd name="T4" fmla="*/ 212 w 214"/>
                <a:gd name="T5" fmla="*/ 0 h 170"/>
                <a:gd name="T6" fmla="*/ 212 w 214"/>
                <a:gd name="T7" fmla="*/ 0 h 170"/>
                <a:gd name="T8" fmla="*/ 214 w 214"/>
                <a:gd name="T9" fmla="*/ 6 h 170"/>
                <a:gd name="T10" fmla="*/ 214 w 214"/>
                <a:gd name="T11" fmla="*/ 6 h 170"/>
                <a:gd name="T12" fmla="*/ 4 w 214"/>
                <a:gd name="T13" fmla="*/ 170 h 170"/>
                <a:gd name="T14" fmla="*/ 4 w 214"/>
                <a:gd name="T15" fmla="*/ 170 h 170"/>
                <a:gd name="T16" fmla="*/ 0 w 214"/>
                <a:gd name="T17" fmla="*/ 164 h 170"/>
                <a:gd name="T18" fmla="*/ 0 w 214"/>
                <a:gd name="T19" fmla="*/ 16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170">
                  <a:moveTo>
                    <a:pt x="0" y="164"/>
                  </a:moveTo>
                  <a:lnTo>
                    <a:pt x="0" y="164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4" y="6"/>
                  </a:lnTo>
                  <a:lnTo>
                    <a:pt x="214" y="6"/>
                  </a:lnTo>
                  <a:lnTo>
                    <a:pt x="4" y="170"/>
                  </a:lnTo>
                  <a:lnTo>
                    <a:pt x="4" y="170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5" name="Freeform 134"/>
            <p:cNvSpPr/>
            <p:nvPr/>
          </p:nvSpPr>
          <p:spPr bwMode="auto">
            <a:xfrm>
              <a:off x="18859500" y="-3576638"/>
              <a:ext cx="336550" cy="266700"/>
            </a:xfrm>
            <a:custGeom>
              <a:avLst/>
              <a:gdLst>
                <a:gd name="T0" fmla="*/ 0 w 212"/>
                <a:gd name="T1" fmla="*/ 162 h 168"/>
                <a:gd name="T2" fmla="*/ 0 w 212"/>
                <a:gd name="T3" fmla="*/ 162 h 168"/>
                <a:gd name="T4" fmla="*/ 210 w 212"/>
                <a:gd name="T5" fmla="*/ 0 h 168"/>
                <a:gd name="T6" fmla="*/ 210 w 212"/>
                <a:gd name="T7" fmla="*/ 0 h 168"/>
                <a:gd name="T8" fmla="*/ 212 w 212"/>
                <a:gd name="T9" fmla="*/ 6 h 168"/>
                <a:gd name="T10" fmla="*/ 212 w 212"/>
                <a:gd name="T11" fmla="*/ 6 h 168"/>
                <a:gd name="T12" fmla="*/ 2 w 212"/>
                <a:gd name="T13" fmla="*/ 168 h 168"/>
                <a:gd name="T14" fmla="*/ 2 w 212"/>
                <a:gd name="T15" fmla="*/ 168 h 168"/>
                <a:gd name="T16" fmla="*/ 0 w 212"/>
                <a:gd name="T17" fmla="*/ 162 h 168"/>
                <a:gd name="T18" fmla="*/ 0 w 212"/>
                <a:gd name="T19" fmla="*/ 1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68">
                  <a:moveTo>
                    <a:pt x="0" y="162"/>
                  </a:moveTo>
                  <a:lnTo>
                    <a:pt x="0" y="162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2" y="6"/>
                  </a:lnTo>
                  <a:lnTo>
                    <a:pt x="212" y="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6" name="Freeform 135"/>
            <p:cNvSpPr/>
            <p:nvPr/>
          </p:nvSpPr>
          <p:spPr bwMode="auto">
            <a:xfrm>
              <a:off x="18865850" y="-3560763"/>
              <a:ext cx="336550" cy="266700"/>
            </a:xfrm>
            <a:custGeom>
              <a:avLst/>
              <a:gdLst>
                <a:gd name="T0" fmla="*/ 0 w 212"/>
                <a:gd name="T1" fmla="*/ 164 h 168"/>
                <a:gd name="T2" fmla="*/ 0 w 212"/>
                <a:gd name="T3" fmla="*/ 164 h 168"/>
                <a:gd name="T4" fmla="*/ 210 w 212"/>
                <a:gd name="T5" fmla="*/ 0 h 168"/>
                <a:gd name="T6" fmla="*/ 210 w 212"/>
                <a:gd name="T7" fmla="*/ 0 h 168"/>
                <a:gd name="T8" fmla="*/ 212 w 212"/>
                <a:gd name="T9" fmla="*/ 8 h 168"/>
                <a:gd name="T10" fmla="*/ 212 w 212"/>
                <a:gd name="T11" fmla="*/ 8 h 168"/>
                <a:gd name="T12" fmla="*/ 2 w 212"/>
                <a:gd name="T13" fmla="*/ 168 h 168"/>
                <a:gd name="T14" fmla="*/ 2 w 212"/>
                <a:gd name="T15" fmla="*/ 168 h 168"/>
                <a:gd name="T16" fmla="*/ 0 w 212"/>
                <a:gd name="T17" fmla="*/ 164 h 168"/>
                <a:gd name="T18" fmla="*/ 0 w 212"/>
                <a:gd name="T19" fmla="*/ 1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168">
                  <a:moveTo>
                    <a:pt x="0" y="164"/>
                  </a:moveTo>
                  <a:lnTo>
                    <a:pt x="0" y="164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212" y="8"/>
                  </a:lnTo>
                  <a:lnTo>
                    <a:pt x="212" y="8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0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7" name="Freeform 136"/>
            <p:cNvSpPr/>
            <p:nvPr/>
          </p:nvSpPr>
          <p:spPr bwMode="auto">
            <a:xfrm>
              <a:off x="18872200" y="-3541712"/>
              <a:ext cx="333375" cy="266700"/>
            </a:xfrm>
            <a:custGeom>
              <a:avLst/>
              <a:gdLst>
                <a:gd name="T0" fmla="*/ 0 w 210"/>
                <a:gd name="T1" fmla="*/ 162 h 168"/>
                <a:gd name="T2" fmla="*/ 0 w 210"/>
                <a:gd name="T3" fmla="*/ 162 h 168"/>
                <a:gd name="T4" fmla="*/ 208 w 210"/>
                <a:gd name="T5" fmla="*/ 0 h 168"/>
                <a:gd name="T6" fmla="*/ 208 w 210"/>
                <a:gd name="T7" fmla="*/ 0 h 168"/>
                <a:gd name="T8" fmla="*/ 210 w 210"/>
                <a:gd name="T9" fmla="*/ 6 h 168"/>
                <a:gd name="T10" fmla="*/ 210 w 210"/>
                <a:gd name="T11" fmla="*/ 6 h 168"/>
                <a:gd name="T12" fmla="*/ 2 w 210"/>
                <a:gd name="T13" fmla="*/ 168 h 168"/>
                <a:gd name="T14" fmla="*/ 2 w 210"/>
                <a:gd name="T15" fmla="*/ 168 h 168"/>
                <a:gd name="T16" fmla="*/ 0 w 210"/>
                <a:gd name="T17" fmla="*/ 162 h 168"/>
                <a:gd name="T18" fmla="*/ 0 w 210"/>
                <a:gd name="T19" fmla="*/ 16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68">
                  <a:moveTo>
                    <a:pt x="0" y="162"/>
                  </a:moveTo>
                  <a:lnTo>
                    <a:pt x="0" y="16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8" name="Freeform 137"/>
            <p:cNvSpPr/>
            <p:nvPr/>
          </p:nvSpPr>
          <p:spPr bwMode="auto">
            <a:xfrm>
              <a:off x="18878550" y="-3522662"/>
              <a:ext cx="333375" cy="263525"/>
            </a:xfrm>
            <a:custGeom>
              <a:avLst/>
              <a:gdLst>
                <a:gd name="T0" fmla="*/ 0 w 210"/>
                <a:gd name="T1" fmla="*/ 160 h 166"/>
                <a:gd name="T2" fmla="*/ 0 w 210"/>
                <a:gd name="T3" fmla="*/ 160 h 166"/>
                <a:gd name="T4" fmla="*/ 208 w 210"/>
                <a:gd name="T5" fmla="*/ 0 h 166"/>
                <a:gd name="T6" fmla="*/ 208 w 210"/>
                <a:gd name="T7" fmla="*/ 0 h 166"/>
                <a:gd name="T8" fmla="*/ 210 w 210"/>
                <a:gd name="T9" fmla="*/ 6 h 166"/>
                <a:gd name="T10" fmla="*/ 210 w 210"/>
                <a:gd name="T11" fmla="*/ 6 h 166"/>
                <a:gd name="T12" fmla="*/ 2 w 210"/>
                <a:gd name="T13" fmla="*/ 166 h 166"/>
                <a:gd name="T14" fmla="*/ 2 w 210"/>
                <a:gd name="T15" fmla="*/ 166 h 166"/>
                <a:gd name="T16" fmla="*/ 0 w 210"/>
                <a:gd name="T17" fmla="*/ 160 h 166"/>
                <a:gd name="T18" fmla="*/ 0 w 210"/>
                <a:gd name="T19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66">
                  <a:moveTo>
                    <a:pt x="0" y="160"/>
                  </a:moveTo>
                  <a:lnTo>
                    <a:pt x="0" y="16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" y="166"/>
                  </a:lnTo>
                  <a:lnTo>
                    <a:pt x="2" y="166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29" name="Freeform 138"/>
            <p:cNvSpPr/>
            <p:nvPr/>
          </p:nvSpPr>
          <p:spPr bwMode="auto">
            <a:xfrm>
              <a:off x="18691225" y="-4033838"/>
              <a:ext cx="400050" cy="374650"/>
            </a:xfrm>
            <a:custGeom>
              <a:avLst/>
              <a:gdLst>
                <a:gd name="T0" fmla="*/ 0 w 252"/>
                <a:gd name="T1" fmla="*/ 180 h 236"/>
                <a:gd name="T2" fmla="*/ 0 w 252"/>
                <a:gd name="T3" fmla="*/ 180 h 236"/>
                <a:gd name="T4" fmla="*/ 236 w 252"/>
                <a:gd name="T5" fmla="*/ 0 h 236"/>
                <a:gd name="T6" fmla="*/ 236 w 252"/>
                <a:gd name="T7" fmla="*/ 0 h 236"/>
                <a:gd name="T8" fmla="*/ 252 w 252"/>
                <a:gd name="T9" fmla="*/ 58 h 236"/>
                <a:gd name="T10" fmla="*/ 252 w 252"/>
                <a:gd name="T11" fmla="*/ 58 h 236"/>
                <a:gd name="T12" fmla="*/ 22 w 252"/>
                <a:gd name="T13" fmla="*/ 236 h 236"/>
                <a:gd name="T14" fmla="*/ 22 w 252"/>
                <a:gd name="T15" fmla="*/ 236 h 236"/>
                <a:gd name="T16" fmla="*/ 0 w 252"/>
                <a:gd name="T17" fmla="*/ 180 h 236"/>
                <a:gd name="T18" fmla="*/ 0 w 252"/>
                <a:gd name="T19" fmla="*/ 18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36">
                  <a:moveTo>
                    <a:pt x="0" y="180"/>
                  </a:moveTo>
                  <a:lnTo>
                    <a:pt x="0" y="180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52" y="58"/>
                  </a:lnTo>
                  <a:lnTo>
                    <a:pt x="252" y="58"/>
                  </a:lnTo>
                  <a:lnTo>
                    <a:pt x="22" y="236"/>
                  </a:lnTo>
                  <a:lnTo>
                    <a:pt x="22" y="236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56C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0" name="Freeform 139"/>
            <p:cNvSpPr/>
            <p:nvPr/>
          </p:nvSpPr>
          <p:spPr bwMode="auto">
            <a:xfrm>
              <a:off x="18799175" y="-3732213"/>
              <a:ext cx="371475" cy="342900"/>
            </a:xfrm>
            <a:custGeom>
              <a:avLst/>
              <a:gdLst>
                <a:gd name="T0" fmla="*/ 0 w 234"/>
                <a:gd name="T1" fmla="*/ 168 h 216"/>
                <a:gd name="T2" fmla="*/ 0 w 234"/>
                <a:gd name="T3" fmla="*/ 168 h 216"/>
                <a:gd name="T4" fmla="*/ 218 w 234"/>
                <a:gd name="T5" fmla="*/ 0 h 216"/>
                <a:gd name="T6" fmla="*/ 218 w 234"/>
                <a:gd name="T7" fmla="*/ 0 h 216"/>
                <a:gd name="T8" fmla="*/ 234 w 234"/>
                <a:gd name="T9" fmla="*/ 50 h 216"/>
                <a:gd name="T10" fmla="*/ 234 w 234"/>
                <a:gd name="T11" fmla="*/ 50 h 216"/>
                <a:gd name="T12" fmla="*/ 20 w 234"/>
                <a:gd name="T13" fmla="*/ 216 h 216"/>
                <a:gd name="T14" fmla="*/ 20 w 234"/>
                <a:gd name="T15" fmla="*/ 216 h 216"/>
                <a:gd name="T16" fmla="*/ 0 w 234"/>
                <a:gd name="T17" fmla="*/ 168 h 216"/>
                <a:gd name="T18" fmla="*/ 0 w 234"/>
                <a:gd name="T19" fmla="*/ 16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216">
                  <a:moveTo>
                    <a:pt x="0" y="168"/>
                  </a:moveTo>
                  <a:lnTo>
                    <a:pt x="0" y="168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0" y="216"/>
                  </a:lnTo>
                  <a:lnTo>
                    <a:pt x="20" y="216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8A9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1" name="Freeform 140"/>
            <p:cNvSpPr/>
            <p:nvPr/>
          </p:nvSpPr>
          <p:spPr bwMode="auto">
            <a:xfrm>
              <a:off x="17014825" y="-2566987"/>
              <a:ext cx="501650" cy="390525"/>
            </a:xfrm>
            <a:custGeom>
              <a:avLst/>
              <a:gdLst>
                <a:gd name="T0" fmla="*/ 0 w 316"/>
                <a:gd name="T1" fmla="*/ 242 h 246"/>
                <a:gd name="T2" fmla="*/ 0 w 316"/>
                <a:gd name="T3" fmla="*/ 242 h 246"/>
                <a:gd name="T4" fmla="*/ 312 w 316"/>
                <a:gd name="T5" fmla="*/ 0 h 246"/>
                <a:gd name="T6" fmla="*/ 312 w 316"/>
                <a:gd name="T7" fmla="*/ 0 h 246"/>
                <a:gd name="T8" fmla="*/ 316 w 316"/>
                <a:gd name="T9" fmla="*/ 4 h 246"/>
                <a:gd name="T10" fmla="*/ 316 w 316"/>
                <a:gd name="T11" fmla="*/ 4 h 246"/>
                <a:gd name="T12" fmla="*/ 6 w 316"/>
                <a:gd name="T13" fmla="*/ 246 h 246"/>
                <a:gd name="T14" fmla="*/ 6 w 316"/>
                <a:gd name="T15" fmla="*/ 246 h 246"/>
                <a:gd name="T16" fmla="*/ 0 w 316"/>
                <a:gd name="T17" fmla="*/ 242 h 246"/>
                <a:gd name="T18" fmla="*/ 0 w 316"/>
                <a:gd name="T19" fmla="*/ 2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246">
                  <a:moveTo>
                    <a:pt x="0" y="242"/>
                  </a:moveTo>
                  <a:lnTo>
                    <a:pt x="0" y="24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2" name="Freeform 141"/>
            <p:cNvSpPr/>
            <p:nvPr/>
          </p:nvSpPr>
          <p:spPr bwMode="auto">
            <a:xfrm>
              <a:off x="17030700" y="-2551112"/>
              <a:ext cx="501650" cy="387350"/>
            </a:xfrm>
            <a:custGeom>
              <a:avLst/>
              <a:gdLst>
                <a:gd name="T0" fmla="*/ 0 w 316"/>
                <a:gd name="T1" fmla="*/ 240 h 244"/>
                <a:gd name="T2" fmla="*/ 0 w 316"/>
                <a:gd name="T3" fmla="*/ 240 h 244"/>
                <a:gd name="T4" fmla="*/ 310 w 316"/>
                <a:gd name="T5" fmla="*/ 0 h 244"/>
                <a:gd name="T6" fmla="*/ 310 w 316"/>
                <a:gd name="T7" fmla="*/ 0 h 244"/>
                <a:gd name="T8" fmla="*/ 316 w 316"/>
                <a:gd name="T9" fmla="*/ 4 h 244"/>
                <a:gd name="T10" fmla="*/ 316 w 316"/>
                <a:gd name="T11" fmla="*/ 4 h 244"/>
                <a:gd name="T12" fmla="*/ 6 w 316"/>
                <a:gd name="T13" fmla="*/ 244 h 244"/>
                <a:gd name="T14" fmla="*/ 6 w 316"/>
                <a:gd name="T15" fmla="*/ 244 h 244"/>
                <a:gd name="T16" fmla="*/ 0 w 316"/>
                <a:gd name="T17" fmla="*/ 240 h 244"/>
                <a:gd name="T18" fmla="*/ 0 w 316"/>
                <a:gd name="T19" fmla="*/ 24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244">
                  <a:moveTo>
                    <a:pt x="0" y="240"/>
                  </a:moveTo>
                  <a:lnTo>
                    <a:pt x="0" y="24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6" y="244"/>
                  </a:lnTo>
                  <a:lnTo>
                    <a:pt x="6" y="244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3" name="Freeform 142"/>
            <p:cNvSpPr/>
            <p:nvPr/>
          </p:nvSpPr>
          <p:spPr bwMode="auto">
            <a:xfrm>
              <a:off x="17046575" y="-2538412"/>
              <a:ext cx="498475" cy="387350"/>
            </a:xfrm>
            <a:custGeom>
              <a:avLst/>
              <a:gdLst>
                <a:gd name="T0" fmla="*/ 0 w 314"/>
                <a:gd name="T1" fmla="*/ 240 h 244"/>
                <a:gd name="T2" fmla="*/ 0 w 314"/>
                <a:gd name="T3" fmla="*/ 240 h 244"/>
                <a:gd name="T4" fmla="*/ 310 w 314"/>
                <a:gd name="T5" fmla="*/ 0 h 244"/>
                <a:gd name="T6" fmla="*/ 310 w 314"/>
                <a:gd name="T7" fmla="*/ 0 h 244"/>
                <a:gd name="T8" fmla="*/ 314 w 314"/>
                <a:gd name="T9" fmla="*/ 6 h 244"/>
                <a:gd name="T10" fmla="*/ 314 w 314"/>
                <a:gd name="T11" fmla="*/ 6 h 244"/>
                <a:gd name="T12" fmla="*/ 6 w 314"/>
                <a:gd name="T13" fmla="*/ 244 h 244"/>
                <a:gd name="T14" fmla="*/ 6 w 314"/>
                <a:gd name="T15" fmla="*/ 244 h 244"/>
                <a:gd name="T16" fmla="*/ 0 w 314"/>
                <a:gd name="T17" fmla="*/ 240 h 244"/>
                <a:gd name="T18" fmla="*/ 0 w 314"/>
                <a:gd name="T19" fmla="*/ 24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244">
                  <a:moveTo>
                    <a:pt x="0" y="240"/>
                  </a:moveTo>
                  <a:lnTo>
                    <a:pt x="0" y="24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6" y="244"/>
                  </a:lnTo>
                  <a:lnTo>
                    <a:pt x="6" y="244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4" name="Freeform 143"/>
            <p:cNvSpPr/>
            <p:nvPr/>
          </p:nvSpPr>
          <p:spPr bwMode="auto">
            <a:xfrm>
              <a:off x="17062450" y="-2522537"/>
              <a:ext cx="495300" cy="384175"/>
            </a:xfrm>
            <a:custGeom>
              <a:avLst/>
              <a:gdLst>
                <a:gd name="T0" fmla="*/ 0 w 312"/>
                <a:gd name="T1" fmla="*/ 238 h 242"/>
                <a:gd name="T2" fmla="*/ 0 w 312"/>
                <a:gd name="T3" fmla="*/ 238 h 242"/>
                <a:gd name="T4" fmla="*/ 308 w 312"/>
                <a:gd name="T5" fmla="*/ 0 h 242"/>
                <a:gd name="T6" fmla="*/ 308 w 312"/>
                <a:gd name="T7" fmla="*/ 0 h 242"/>
                <a:gd name="T8" fmla="*/ 312 w 312"/>
                <a:gd name="T9" fmla="*/ 4 h 242"/>
                <a:gd name="T10" fmla="*/ 312 w 312"/>
                <a:gd name="T11" fmla="*/ 4 h 242"/>
                <a:gd name="T12" fmla="*/ 6 w 312"/>
                <a:gd name="T13" fmla="*/ 242 h 242"/>
                <a:gd name="T14" fmla="*/ 6 w 312"/>
                <a:gd name="T15" fmla="*/ 242 h 242"/>
                <a:gd name="T16" fmla="*/ 0 w 312"/>
                <a:gd name="T17" fmla="*/ 238 h 242"/>
                <a:gd name="T18" fmla="*/ 0 w 312"/>
                <a:gd name="T19" fmla="*/ 2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42">
                  <a:moveTo>
                    <a:pt x="0" y="238"/>
                  </a:moveTo>
                  <a:lnTo>
                    <a:pt x="0" y="238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2" y="4"/>
                  </a:lnTo>
                  <a:lnTo>
                    <a:pt x="312" y="4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5" name="Freeform 144"/>
            <p:cNvSpPr/>
            <p:nvPr/>
          </p:nvSpPr>
          <p:spPr bwMode="auto">
            <a:xfrm>
              <a:off x="17078325" y="-2509837"/>
              <a:ext cx="495300" cy="384175"/>
            </a:xfrm>
            <a:custGeom>
              <a:avLst/>
              <a:gdLst>
                <a:gd name="T0" fmla="*/ 0 w 312"/>
                <a:gd name="T1" fmla="*/ 236 h 242"/>
                <a:gd name="T2" fmla="*/ 0 w 312"/>
                <a:gd name="T3" fmla="*/ 236 h 242"/>
                <a:gd name="T4" fmla="*/ 306 w 312"/>
                <a:gd name="T5" fmla="*/ 0 h 242"/>
                <a:gd name="T6" fmla="*/ 306 w 312"/>
                <a:gd name="T7" fmla="*/ 0 h 242"/>
                <a:gd name="T8" fmla="*/ 312 w 312"/>
                <a:gd name="T9" fmla="*/ 4 h 242"/>
                <a:gd name="T10" fmla="*/ 312 w 312"/>
                <a:gd name="T11" fmla="*/ 4 h 242"/>
                <a:gd name="T12" fmla="*/ 6 w 312"/>
                <a:gd name="T13" fmla="*/ 242 h 242"/>
                <a:gd name="T14" fmla="*/ 6 w 312"/>
                <a:gd name="T15" fmla="*/ 242 h 242"/>
                <a:gd name="T16" fmla="*/ 0 w 312"/>
                <a:gd name="T17" fmla="*/ 236 h 242"/>
                <a:gd name="T18" fmla="*/ 0 w 312"/>
                <a:gd name="T19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42">
                  <a:moveTo>
                    <a:pt x="0" y="236"/>
                  </a:moveTo>
                  <a:lnTo>
                    <a:pt x="0" y="236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2" y="4"/>
                  </a:lnTo>
                  <a:lnTo>
                    <a:pt x="312" y="4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6" name="Freeform 145"/>
            <p:cNvSpPr/>
            <p:nvPr/>
          </p:nvSpPr>
          <p:spPr bwMode="auto">
            <a:xfrm>
              <a:off x="17094200" y="-2497137"/>
              <a:ext cx="492125" cy="381000"/>
            </a:xfrm>
            <a:custGeom>
              <a:avLst/>
              <a:gdLst>
                <a:gd name="T0" fmla="*/ 0 w 310"/>
                <a:gd name="T1" fmla="*/ 236 h 240"/>
                <a:gd name="T2" fmla="*/ 0 w 310"/>
                <a:gd name="T3" fmla="*/ 236 h 240"/>
                <a:gd name="T4" fmla="*/ 304 w 310"/>
                <a:gd name="T5" fmla="*/ 0 h 240"/>
                <a:gd name="T6" fmla="*/ 304 w 310"/>
                <a:gd name="T7" fmla="*/ 0 h 240"/>
                <a:gd name="T8" fmla="*/ 310 w 310"/>
                <a:gd name="T9" fmla="*/ 6 h 240"/>
                <a:gd name="T10" fmla="*/ 310 w 310"/>
                <a:gd name="T11" fmla="*/ 6 h 240"/>
                <a:gd name="T12" fmla="*/ 6 w 310"/>
                <a:gd name="T13" fmla="*/ 240 h 240"/>
                <a:gd name="T14" fmla="*/ 6 w 310"/>
                <a:gd name="T15" fmla="*/ 240 h 240"/>
                <a:gd name="T16" fmla="*/ 0 w 310"/>
                <a:gd name="T17" fmla="*/ 236 h 240"/>
                <a:gd name="T18" fmla="*/ 0 w 310"/>
                <a:gd name="T1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40">
                  <a:moveTo>
                    <a:pt x="0" y="236"/>
                  </a:moveTo>
                  <a:lnTo>
                    <a:pt x="0" y="236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7" name="Freeform 146"/>
            <p:cNvSpPr/>
            <p:nvPr/>
          </p:nvSpPr>
          <p:spPr bwMode="auto">
            <a:xfrm>
              <a:off x="17110075" y="-2481262"/>
              <a:ext cx="488950" cy="377825"/>
            </a:xfrm>
            <a:custGeom>
              <a:avLst/>
              <a:gdLst>
                <a:gd name="T0" fmla="*/ 0 w 308"/>
                <a:gd name="T1" fmla="*/ 234 h 238"/>
                <a:gd name="T2" fmla="*/ 0 w 308"/>
                <a:gd name="T3" fmla="*/ 234 h 238"/>
                <a:gd name="T4" fmla="*/ 304 w 308"/>
                <a:gd name="T5" fmla="*/ 0 h 238"/>
                <a:gd name="T6" fmla="*/ 304 w 308"/>
                <a:gd name="T7" fmla="*/ 0 h 238"/>
                <a:gd name="T8" fmla="*/ 308 w 308"/>
                <a:gd name="T9" fmla="*/ 4 h 238"/>
                <a:gd name="T10" fmla="*/ 308 w 308"/>
                <a:gd name="T11" fmla="*/ 4 h 238"/>
                <a:gd name="T12" fmla="*/ 6 w 308"/>
                <a:gd name="T13" fmla="*/ 238 h 238"/>
                <a:gd name="T14" fmla="*/ 6 w 308"/>
                <a:gd name="T15" fmla="*/ 238 h 238"/>
                <a:gd name="T16" fmla="*/ 0 w 308"/>
                <a:gd name="T17" fmla="*/ 234 h 238"/>
                <a:gd name="T18" fmla="*/ 0 w 308"/>
                <a:gd name="T19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238">
                  <a:moveTo>
                    <a:pt x="0" y="234"/>
                  </a:moveTo>
                  <a:lnTo>
                    <a:pt x="0" y="234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8" y="4"/>
                  </a:lnTo>
                  <a:lnTo>
                    <a:pt x="308" y="4"/>
                  </a:lnTo>
                  <a:lnTo>
                    <a:pt x="6" y="238"/>
                  </a:lnTo>
                  <a:lnTo>
                    <a:pt x="6" y="238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8" name="Freeform 147"/>
            <p:cNvSpPr/>
            <p:nvPr/>
          </p:nvSpPr>
          <p:spPr bwMode="auto">
            <a:xfrm>
              <a:off x="17570450" y="-2998787"/>
              <a:ext cx="501650" cy="393700"/>
            </a:xfrm>
            <a:custGeom>
              <a:avLst/>
              <a:gdLst>
                <a:gd name="T0" fmla="*/ 0 w 316"/>
                <a:gd name="T1" fmla="*/ 242 h 248"/>
                <a:gd name="T2" fmla="*/ 0 w 316"/>
                <a:gd name="T3" fmla="*/ 242 h 248"/>
                <a:gd name="T4" fmla="*/ 312 w 316"/>
                <a:gd name="T5" fmla="*/ 0 h 248"/>
                <a:gd name="T6" fmla="*/ 312 w 316"/>
                <a:gd name="T7" fmla="*/ 0 h 248"/>
                <a:gd name="T8" fmla="*/ 316 w 316"/>
                <a:gd name="T9" fmla="*/ 6 h 248"/>
                <a:gd name="T10" fmla="*/ 316 w 316"/>
                <a:gd name="T11" fmla="*/ 6 h 248"/>
                <a:gd name="T12" fmla="*/ 4 w 316"/>
                <a:gd name="T13" fmla="*/ 248 h 248"/>
                <a:gd name="T14" fmla="*/ 4 w 316"/>
                <a:gd name="T15" fmla="*/ 248 h 248"/>
                <a:gd name="T16" fmla="*/ 0 w 316"/>
                <a:gd name="T17" fmla="*/ 242 h 248"/>
                <a:gd name="T18" fmla="*/ 0 w 316"/>
                <a:gd name="T19" fmla="*/ 2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248">
                  <a:moveTo>
                    <a:pt x="0" y="242"/>
                  </a:moveTo>
                  <a:lnTo>
                    <a:pt x="0" y="24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4" y="248"/>
                  </a:lnTo>
                  <a:lnTo>
                    <a:pt x="4" y="248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39" name="Freeform 148"/>
            <p:cNvSpPr/>
            <p:nvPr/>
          </p:nvSpPr>
          <p:spPr bwMode="auto">
            <a:xfrm>
              <a:off x="17583150" y="-2982912"/>
              <a:ext cx="501650" cy="390525"/>
            </a:xfrm>
            <a:custGeom>
              <a:avLst/>
              <a:gdLst>
                <a:gd name="T0" fmla="*/ 0 w 316"/>
                <a:gd name="T1" fmla="*/ 242 h 246"/>
                <a:gd name="T2" fmla="*/ 0 w 316"/>
                <a:gd name="T3" fmla="*/ 242 h 246"/>
                <a:gd name="T4" fmla="*/ 312 w 316"/>
                <a:gd name="T5" fmla="*/ 0 h 246"/>
                <a:gd name="T6" fmla="*/ 312 w 316"/>
                <a:gd name="T7" fmla="*/ 0 h 246"/>
                <a:gd name="T8" fmla="*/ 316 w 316"/>
                <a:gd name="T9" fmla="*/ 6 h 246"/>
                <a:gd name="T10" fmla="*/ 316 w 316"/>
                <a:gd name="T11" fmla="*/ 6 h 246"/>
                <a:gd name="T12" fmla="*/ 6 w 316"/>
                <a:gd name="T13" fmla="*/ 246 h 246"/>
                <a:gd name="T14" fmla="*/ 6 w 316"/>
                <a:gd name="T15" fmla="*/ 246 h 246"/>
                <a:gd name="T16" fmla="*/ 0 w 316"/>
                <a:gd name="T17" fmla="*/ 242 h 246"/>
                <a:gd name="T18" fmla="*/ 0 w 316"/>
                <a:gd name="T19" fmla="*/ 24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246">
                  <a:moveTo>
                    <a:pt x="0" y="242"/>
                  </a:moveTo>
                  <a:lnTo>
                    <a:pt x="0" y="24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6"/>
                  </a:lnTo>
                  <a:lnTo>
                    <a:pt x="316" y="6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0" name="Freeform 149"/>
            <p:cNvSpPr/>
            <p:nvPr/>
          </p:nvSpPr>
          <p:spPr bwMode="auto">
            <a:xfrm>
              <a:off x="17599025" y="-2963862"/>
              <a:ext cx="495300" cy="387350"/>
            </a:xfrm>
            <a:custGeom>
              <a:avLst/>
              <a:gdLst>
                <a:gd name="T0" fmla="*/ 0 w 312"/>
                <a:gd name="T1" fmla="*/ 238 h 244"/>
                <a:gd name="T2" fmla="*/ 0 w 312"/>
                <a:gd name="T3" fmla="*/ 238 h 244"/>
                <a:gd name="T4" fmla="*/ 308 w 312"/>
                <a:gd name="T5" fmla="*/ 0 h 244"/>
                <a:gd name="T6" fmla="*/ 308 w 312"/>
                <a:gd name="T7" fmla="*/ 0 h 244"/>
                <a:gd name="T8" fmla="*/ 312 w 312"/>
                <a:gd name="T9" fmla="*/ 4 h 244"/>
                <a:gd name="T10" fmla="*/ 312 w 312"/>
                <a:gd name="T11" fmla="*/ 4 h 244"/>
                <a:gd name="T12" fmla="*/ 4 w 312"/>
                <a:gd name="T13" fmla="*/ 244 h 244"/>
                <a:gd name="T14" fmla="*/ 4 w 312"/>
                <a:gd name="T15" fmla="*/ 244 h 244"/>
                <a:gd name="T16" fmla="*/ 0 w 312"/>
                <a:gd name="T17" fmla="*/ 238 h 244"/>
                <a:gd name="T18" fmla="*/ 0 w 312"/>
                <a:gd name="T19" fmla="*/ 23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44">
                  <a:moveTo>
                    <a:pt x="0" y="238"/>
                  </a:moveTo>
                  <a:lnTo>
                    <a:pt x="0" y="238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2" y="4"/>
                  </a:lnTo>
                  <a:lnTo>
                    <a:pt x="312" y="4"/>
                  </a:lnTo>
                  <a:lnTo>
                    <a:pt x="4" y="244"/>
                  </a:lnTo>
                  <a:lnTo>
                    <a:pt x="4" y="244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1" name="Freeform 150"/>
            <p:cNvSpPr/>
            <p:nvPr/>
          </p:nvSpPr>
          <p:spPr bwMode="auto">
            <a:xfrm>
              <a:off x="17611725" y="-2947987"/>
              <a:ext cx="495300" cy="384175"/>
            </a:xfrm>
            <a:custGeom>
              <a:avLst/>
              <a:gdLst>
                <a:gd name="T0" fmla="*/ 0 w 312"/>
                <a:gd name="T1" fmla="*/ 238 h 242"/>
                <a:gd name="T2" fmla="*/ 0 w 312"/>
                <a:gd name="T3" fmla="*/ 238 h 242"/>
                <a:gd name="T4" fmla="*/ 308 w 312"/>
                <a:gd name="T5" fmla="*/ 0 h 242"/>
                <a:gd name="T6" fmla="*/ 308 w 312"/>
                <a:gd name="T7" fmla="*/ 0 h 242"/>
                <a:gd name="T8" fmla="*/ 312 w 312"/>
                <a:gd name="T9" fmla="*/ 6 h 242"/>
                <a:gd name="T10" fmla="*/ 312 w 312"/>
                <a:gd name="T11" fmla="*/ 6 h 242"/>
                <a:gd name="T12" fmla="*/ 4 w 312"/>
                <a:gd name="T13" fmla="*/ 242 h 242"/>
                <a:gd name="T14" fmla="*/ 4 w 312"/>
                <a:gd name="T15" fmla="*/ 242 h 242"/>
                <a:gd name="T16" fmla="*/ 0 w 312"/>
                <a:gd name="T17" fmla="*/ 238 h 242"/>
                <a:gd name="T18" fmla="*/ 0 w 312"/>
                <a:gd name="T19" fmla="*/ 2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42">
                  <a:moveTo>
                    <a:pt x="0" y="238"/>
                  </a:moveTo>
                  <a:lnTo>
                    <a:pt x="0" y="238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2" name="Freeform 151"/>
            <p:cNvSpPr/>
            <p:nvPr/>
          </p:nvSpPr>
          <p:spPr bwMode="auto">
            <a:xfrm>
              <a:off x="17624425" y="-2932112"/>
              <a:ext cx="492125" cy="384175"/>
            </a:xfrm>
            <a:custGeom>
              <a:avLst/>
              <a:gdLst>
                <a:gd name="T0" fmla="*/ 0 w 310"/>
                <a:gd name="T1" fmla="*/ 236 h 242"/>
                <a:gd name="T2" fmla="*/ 0 w 310"/>
                <a:gd name="T3" fmla="*/ 236 h 242"/>
                <a:gd name="T4" fmla="*/ 306 w 310"/>
                <a:gd name="T5" fmla="*/ 0 h 242"/>
                <a:gd name="T6" fmla="*/ 306 w 310"/>
                <a:gd name="T7" fmla="*/ 0 h 242"/>
                <a:gd name="T8" fmla="*/ 310 w 310"/>
                <a:gd name="T9" fmla="*/ 6 h 242"/>
                <a:gd name="T10" fmla="*/ 310 w 310"/>
                <a:gd name="T11" fmla="*/ 6 h 242"/>
                <a:gd name="T12" fmla="*/ 6 w 310"/>
                <a:gd name="T13" fmla="*/ 242 h 242"/>
                <a:gd name="T14" fmla="*/ 6 w 310"/>
                <a:gd name="T15" fmla="*/ 242 h 242"/>
                <a:gd name="T16" fmla="*/ 0 w 310"/>
                <a:gd name="T17" fmla="*/ 236 h 242"/>
                <a:gd name="T18" fmla="*/ 0 w 310"/>
                <a:gd name="T19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42">
                  <a:moveTo>
                    <a:pt x="0" y="236"/>
                  </a:moveTo>
                  <a:lnTo>
                    <a:pt x="0" y="236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3" name="Freeform 152"/>
            <p:cNvSpPr/>
            <p:nvPr/>
          </p:nvSpPr>
          <p:spPr bwMode="auto">
            <a:xfrm>
              <a:off x="17637125" y="-2916237"/>
              <a:ext cx="492125" cy="381000"/>
            </a:xfrm>
            <a:custGeom>
              <a:avLst/>
              <a:gdLst>
                <a:gd name="T0" fmla="*/ 0 w 310"/>
                <a:gd name="T1" fmla="*/ 236 h 240"/>
                <a:gd name="T2" fmla="*/ 0 w 310"/>
                <a:gd name="T3" fmla="*/ 236 h 240"/>
                <a:gd name="T4" fmla="*/ 306 w 310"/>
                <a:gd name="T5" fmla="*/ 0 h 240"/>
                <a:gd name="T6" fmla="*/ 306 w 310"/>
                <a:gd name="T7" fmla="*/ 0 h 240"/>
                <a:gd name="T8" fmla="*/ 310 w 310"/>
                <a:gd name="T9" fmla="*/ 6 h 240"/>
                <a:gd name="T10" fmla="*/ 310 w 310"/>
                <a:gd name="T11" fmla="*/ 6 h 240"/>
                <a:gd name="T12" fmla="*/ 6 w 310"/>
                <a:gd name="T13" fmla="*/ 240 h 240"/>
                <a:gd name="T14" fmla="*/ 6 w 310"/>
                <a:gd name="T15" fmla="*/ 240 h 240"/>
                <a:gd name="T16" fmla="*/ 0 w 310"/>
                <a:gd name="T17" fmla="*/ 236 h 240"/>
                <a:gd name="T18" fmla="*/ 0 w 310"/>
                <a:gd name="T1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40">
                  <a:moveTo>
                    <a:pt x="0" y="236"/>
                  </a:moveTo>
                  <a:lnTo>
                    <a:pt x="0" y="236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6" y="240"/>
                  </a:lnTo>
                  <a:lnTo>
                    <a:pt x="6" y="240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4" name="Freeform 153"/>
            <p:cNvSpPr/>
            <p:nvPr/>
          </p:nvSpPr>
          <p:spPr bwMode="auto">
            <a:xfrm>
              <a:off x="17653000" y="-2900362"/>
              <a:ext cx="485775" cy="381000"/>
            </a:xfrm>
            <a:custGeom>
              <a:avLst/>
              <a:gdLst>
                <a:gd name="T0" fmla="*/ 0 w 306"/>
                <a:gd name="T1" fmla="*/ 234 h 240"/>
                <a:gd name="T2" fmla="*/ 0 w 306"/>
                <a:gd name="T3" fmla="*/ 234 h 240"/>
                <a:gd name="T4" fmla="*/ 302 w 306"/>
                <a:gd name="T5" fmla="*/ 0 h 240"/>
                <a:gd name="T6" fmla="*/ 302 w 306"/>
                <a:gd name="T7" fmla="*/ 0 h 240"/>
                <a:gd name="T8" fmla="*/ 306 w 306"/>
                <a:gd name="T9" fmla="*/ 6 h 240"/>
                <a:gd name="T10" fmla="*/ 306 w 306"/>
                <a:gd name="T11" fmla="*/ 6 h 240"/>
                <a:gd name="T12" fmla="*/ 4 w 306"/>
                <a:gd name="T13" fmla="*/ 240 h 240"/>
                <a:gd name="T14" fmla="*/ 4 w 306"/>
                <a:gd name="T15" fmla="*/ 240 h 240"/>
                <a:gd name="T16" fmla="*/ 0 w 306"/>
                <a:gd name="T17" fmla="*/ 234 h 240"/>
                <a:gd name="T18" fmla="*/ 0 w 306"/>
                <a:gd name="T19" fmla="*/ 23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40">
                  <a:moveTo>
                    <a:pt x="0" y="234"/>
                  </a:moveTo>
                  <a:lnTo>
                    <a:pt x="0" y="234"/>
                  </a:lnTo>
                  <a:lnTo>
                    <a:pt x="302" y="0"/>
                  </a:lnTo>
                  <a:lnTo>
                    <a:pt x="302" y="0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34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5" name="Freeform 154"/>
            <p:cNvSpPr/>
            <p:nvPr/>
          </p:nvSpPr>
          <p:spPr bwMode="auto">
            <a:xfrm>
              <a:off x="18132425" y="-3430587"/>
              <a:ext cx="498475" cy="390525"/>
            </a:xfrm>
            <a:custGeom>
              <a:avLst/>
              <a:gdLst>
                <a:gd name="T0" fmla="*/ 0 w 314"/>
                <a:gd name="T1" fmla="*/ 240 h 246"/>
                <a:gd name="T2" fmla="*/ 0 w 314"/>
                <a:gd name="T3" fmla="*/ 240 h 246"/>
                <a:gd name="T4" fmla="*/ 312 w 314"/>
                <a:gd name="T5" fmla="*/ 0 h 246"/>
                <a:gd name="T6" fmla="*/ 312 w 314"/>
                <a:gd name="T7" fmla="*/ 0 h 246"/>
                <a:gd name="T8" fmla="*/ 314 w 314"/>
                <a:gd name="T9" fmla="*/ 6 h 246"/>
                <a:gd name="T10" fmla="*/ 314 w 314"/>
                <a:gd name="T11" fmla="*/ 6 h 246"/>
                <a:gd name="T12" fmla="*/ 4 w 314"/>
                <a:gd name="T13" fmla="*/ 246 h 246"/>
                <a:gd name="T14" fmla="*/ 4 w 314"/>
                <a:gd name="T15" fmla="*/ 246 h 246"/>
                <a:gd name="T16" fmla="*/ 0 w 314"/>
                <a:gd name="T17" fmla="*/ 240 h 246"/>
                <a:gd name="T18" fmla="*/ 0 w 314"/>
                <a:gd name="T19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246">
                  <a:moveTo>
                    <a:pt x="0" y="240"/>
                  </a:moveTo>
                  <a:lnTo>
                    <a:pt x="0" y="24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6" name="Freeform 155"/>
            <p:cNvSpPr/>
            <p:nvPr/>
          </p:nvSpPr>
          <p:spPr bwMode="auto">
            <a:xfrm>
              <a:off x="18141950" y="-3411537"/>
              <a:ext cx="498475" cy="390525"/>
            </a:xfrm>
            <a:custGeom>
              <a:avLst/>
              <a:gdLst>
                <a:gd name="T0" fmla="*/ 0 w 314"/>
                <a:gd name="T1" fmla="*/ 240 h 246"/>
                <a:gd name="T2" fmla="*/ 0 w 314"/>
                <a:gd name="T3" fmla="*/ 240 h 246"/>
                <a:gd name="T4" fmla="*/ 310 w 314"/>
                <a:gd name="T5" fmla="*/ 0 h 246"/>
                <a:gd name="T6" fmla="*/ 310 w 314"/>
                <a:gd name="T7" fmla="*/ 0 h 246"/>
                <a:gd name="T8" fmla="*/ 314 w 314"/>
                <a:gd name="T9" fmla="*/ 6 h 246"/>
                <a:gd name="T10" fmla="*/ 314 w 314"/>
                <a:gd name="T11" fmla="*/ 6 h 246"/>
                <a:gd name="T12" fmla="*/ 4 w 314"/>
                <a:gd name="T13" fmla="*/ 246 h 246"/>
                <a:gd name="T14" fmla="*/ 4 w 314"/>
                <a:gd name="T15" fmla="*/ 246 h 246"/>
                <a:gd name="T16" fmla="*/ 0 w 314"/>
                <a:gd name="T17" fmla="*/ 240 h 246"/>
                <a:gd name="T18" fmla="*/ 0 w 314"/>
                <a:gd name="T19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4" h="246">
                  <a:moveTo>
                    <a:pt x="0" y="240"/>
                  </a:moveTo>
                  <a:lnTo>
                    <a:pt x="0" y="240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14" y="6"/>
                  </a:lnTo>
                  <a:lnTo>
                    <a:pt x="314" y="6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7" name="Freeform 156"/>
            <p:cNvSpPr/>
            <p:nvPr/>
          </p:nvSpPr>
          <p:spPr bwMode="auto">
            <a:xfrm>
              <a:off x="18154650" y="-3395662"/>
              <a:ext cx="495300" cy="390525"/>
            </a:xfrm>
            <a:custGeom>
              <a:avLst/>
              <a:gdLst>
                <a:gd name="T0" fmla="*/ 0 w 312"/>
                <a:gd name="T1" fmla="*/ 240 h 246"/>
                <a:gd name="T2" fmla="*/ 0 w 312"/>
                <a:gd name="T3" fmla="*/ 240 h 246"/>
                <a:gd name="T4" fmla="*/ 308 w 312"/>
                <a:gd name="T5" fmla="*/ 0 h 246"/>
                <a:gd name="T6" fmla="*/ 308 w 312"/>
                <a:gd name="T7" fmla="*/ 0 h 246"/>
                <a:gd name="T8" fmla="*/ 312 w 312"/>
                <a:gd name="T9" fmla="*/ 8 h 246"/>
                <a:gd name="T10" fmla="*/ 312 w 312"/>
                <a:gd name="T11" fmla="*/ 8 h 246"/>
                <a:gd name="T12" fmla="*/ 2 w 312"/>
                <a:gd name="T13" fmla="*/ 246 h 246"/>
                <a:gd name="T14" fmla="*/ 2 w 312"/>
                <a:gd name="T15" fmla="*/ 246 h 246"/>
                <a:gd name="T16" fmla="*/ 0 w 312"/>
                <a:gd name="T17" fmla="*/ 240 h 246"/>
                <a:gd name="T18" fmla="*/ 0 w 312"/>
                <a:gd name="T19" fmla="*/ 24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2" h="246">
                  <a:moveTo>
                    <a:pt x="0" y="240"/>
                  </a:moveTo>
                  <a:lnTo>
                    <a:pt x="0" y="240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2" y="8"/>
                  </a:lnTo>
                  <a:lnTo>
                    <a:pt x="312" y="8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40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8" name="Freeform 157"/>
            <p:cNvSpPr/>
            <p:nvPr/>
          </p:nvSpPr>
          <p:spPr bwMode="auto">
            <a:xfrm>
              <a:off x="18164175" y="-3376612"/>
              <a:ext cx="492125" cy="387350"/>
            </a:xfrm>
            <a:custGeom>
              <a:avLst/>
              <a:gdLst>
                <a:gd name="T0" fmla="*/ 0 w 310"/>
                <a:gd name="T1" fmla="*/ 238 h 244"/>
                <a:gd name="T2" fmla="*/ 0 w 310"/>
                <a:gd name="T3" fmla="*/ 238 h 244"/>
                <a:gd name="T4" fmla="*/ 308 w 310"/>
                <a:gd name="T5" fmla="*/ 0 h 244"/>
                <a:gd name="T6" fmla="*/ 308 w 310"/>
                <a:gd name="T7" fmla="*/ 0 h 244"/>
                <a:gd name="T8" fmla="*/ 310 w 310"/>
                <a:gd name="T9" fmla="*/ 6 h 244"/>
                <a:gd name="T10" fmla="*/ 310 w 310"/>
                <a:gd name="T11" fmla="*/ 6 h 244"/>
                <a:gd name="T12" fmla="*/ 4 w 310"/>
                <a:gd name="T13" fmla="*/ 244 h 244"/>
                <a:gd name="T14" fmla="*/ 4 w 310"/>
                <a:gd name="T15" fmla="*/ 244 h 244"/>
                <a:gd name="T16" fmla="*/ 0 w 310"/>
                <a:gd name="T17" fmla="*/ 238 h 244"/>
                <a:gd name="T18" fmla="*/ 0 w 310"/>
                <a:gd name="T19" fmla="*/ 23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44">
                  <a:moveTo>
                    <a:pt x="0" y="238"/>
                  </a:moveTo>
                  <a:lnTo>
                    <a:pt x="0" y="238"/>
                  </a:lnTo>
                  <a:lnTo>
                    <a:pt x="308" y="0"/>
                  </a:lnTo>
                  <a:lnTo>
                    <a:pt x="308" y="0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4" y="244"/>
                  </a:lnTo>
                  <a:lnTo>
                    <a:pt x="4" y="244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49" name="Freeform 158"/>
            <p:cNvSpPr/>
            <p:nvPr/>
          </p:nvSpPr>
          <p:spPr bwMode="auto">
            <a:xfrm>
              <a:off x="18173700" y="-3357562"/>
              <a:ext cx="492125" cy="384175"/>
            </a:xfrm>
            <a:custGeom>
              <a:avLst/>
              <a:gdLst>
                <a:gd name="T0" fmla="*/ 0 w 310"/>
                <a:gd name="T1" fmla="*/ 236 h 242"/>
                <a:gd name="T2" fmla="*/ 0 w 310"/>
                <a:gd name="T3" fmla="*/ 236 h 242"/>
                <a:gd name="T4" fmla="*/ 306 w 310"/>
                <a:gd name="T5" fmla="*/ 0 h 242"/>
                <a:gd name="T6" fmla="*/ 306 w 310"/>
                <a:gd name="T7" fmla="*/ 0 h 242"/>
                <a:gd name="T8" fmla="*/ 310 w 310"/>
                <a:gd name="T9" fmla="*/ 6 h 242"/>
                <a:gd name="T10" fmla="*/ 310 w 310"/>
                <a:gd name="T11" fmla="*/ 6 h 242"/>
                <a:gd name="T12" fmla="*/ 4 w 310"/>
                <a:gd name="T13" fmla="*/ 242 h 242"/>
                <a:gd name="T14" fmla="*/ 4 w 310"/>
                <a:gd name="T15" fmla="*/ 242 h 242"/>
                <a:gd name="T16" fmla="*/ 0 w 310"/>
                <a:gd name="T17" fmla="*/ 236 h 242"/>
                <a:gd name="T18" fmla="*/ 0 w 310"/>
                <a:gd name="T19" fmla="*/ 23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0" h="242">
                  <a:moveTo>
                    <a:pt x="0" y="236"/>
                  </a:moveTo>
                  <a:lnTo>
                    <a:pt x="0" y="236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10" y="6"/>
                  </a:lnTo>
                  <a:lnTo>
                    <a:pt x="310" y="6"/>
                  </a:lnTo>
                  <a:lnTo>
                    <a:pt x="4" y="242"/>
                  </a:lnTo>
                  <a:lnTo>
                    <a:pt x="4" y="242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0" name="Freeform 159"/>
            <p:cNvSpPr/>
            <p:nvPr/>
          </p:nvSpPr>
          <p:spPr bwMode="auto">
            <a:xfrm>
              <a:off x="18186400" y="-3338512"/>
              <a:ext cx="485775" cy="381000"/>
            </a:xfrm>
            <a:custGeom>
              <a:avLst/>
              <a:gdLst>
                <a:gd name="T0" fmla="*/ 0 w 306"/>
                <a:gd name="T1" fmla="*/ 236 h 240"/>
                <a:gd name="T2" fmla="*/ 0 w 306"/>
                <a:gd name="T3" fmla="*/ 236 h 240"/>
                <a:gd name="T4" fmla="*/ 304 w 306"/>
                <a:gd name="T5" fmla="*/ 0 h 240"/>
                <a:gd name="T6" fmla="*/ 304 w 306"/>
                <a:gd name="T7" fmla="*/ 0 h 240"/>
                <a:gd name="T8" fmla="*/ 306 w 306"/>
                <a:gd name="T9" fmla="*/ 6 h 240"/>
                <a:gd name="T10" fmla="*/ 306 w 306"/>
                <a:gd name="T11" fmla="*/ 6 h 240"/>
                <a:gd name="T12" fmla="*/ 2 w 306"/>
                <a:gd name="T13" fmla="*/ 240 h 240"/>
                <a:gd name="T14" fmla="*/ 2 w 306"/>
                <a:gd name="T15" fmla="*/ 240 h 240"/>
                <a:gd name="T16" fmla="*/ 0 w 306"/>
                <a:gd name="T17" fmla="*/ 236 h 240"/>
                <a:gd name="T18" fmla="*/ 0 w 306"/>
                <a:gd name="T1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40">
                  <a:moveTo>
                    <a:pt x="0" y="236"/>
                  </a:moveTo>
                  <a:lnTo>
                    <a:pt x="0" y="236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2" y="240"/>
                  </a:lnTo>
                  <a:lnTo>
                    <a:pt x="2" y="240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1" name="Freeform 160"/>
            <p:cNvSpPr/>
            <p:nvPr/>
          </p:nvSpPr>
          <p:spPr bwMode="auto">
            <a:xfrm>
              <a:off x="18195925" y="-3322637"/>
              <a:ext cx="485775" cy="381000"/>
            </a:xfrm>
            <a:custGeom>
              <a:avLst/>
              <a:gdLst>
                <a:gd name="T0" fmla="*/ 0 w 306"/>
                <a:gd name="T1" fmla="*/ 236 h 240"/>
                <a:gd name="T2" fmla="*/ 0 w 306"/>
                <a:gd name="T3" fmla="*/ 236 h 240"/>
                <a:gd name="T4" fmla="*/ 304 w 306"/>
                <a:gd name="T5" fmla="*/ 0 h 240"/>
                <a:gd name="T6" fmla="*/ 304 w 306"/>
                <a:gd name="T7" fmla="*/ 0 h 240"/>
                <a:gd name="T8" fmla="*/ 306 w 306"/>
                <a:gd name="T9" fmla="*/ 6 h 240"/>
                <a:gd name="T10" fmla="*/ 306 w 306"/>
                <a:gd name="T11" fmla="*/ 6 h 240"/>
                <a:gd name="T12" fmla="*/ 4 w 306"/>
                <a:gd name="T13" fmla="*/ 240 h 240"/>
                <a:gd name="T14" fmla="*/ 4 w 306"/>
                <a:gd name="T15" fmla="*/ 240 h 240"/>
                <a:gd name="T16" fmla="*/ 0 w 306"/>
                <a:gd name="T17" fmla="*/ 236 h 240"/>
                <a:gd name="T18" fmla="*/ 0 w 306"/>
                <a:gd name="T1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6" h="240">
                  <a:moveTo>
                    <a:pt x="0" y="236"/>
                  </a:moveTo>
                  <a:lnTo>
                    <a:pt x="0" y="236"/>
                  </a:lnTo>
                  <a:lnTo>
                    <a:pt x="304" y="0"/>
                  </a:lnTo>
                  <a:lnTo>
                    <a:pt x="304" y="0"/>
                  </a:lnTo>
                  <a:lnTo>
                    <a:pt x="306" y="6"/>
                  </a:lnTo>
                  <a:lnTo>
                    <a:pt x="306" y="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2" name="Freeform 161"/>
            <p:cNvSpPr/>
            <p:nvPr/>
          </p:nvSpPr>
          <p:spPr bwMode="auto">
            <a:xfrm>
              <a:off x="17157700" y="-3268662"/>
              <a:ext cx="1546225" cy="1200150"/>
            </a:xfrm>
            <a:custGeom>
              <a:avLst/>
              <a:gdLst>
                <a:gd name="T0" fmla="*/ 0 w 974"/>
                <a:gd name="T1" fmla="*/ 754 h 756"/>
                <a:gd name="T2" fmla="*/ 0 w 974"/>
                <a:gd name="T3" fmla="*/ 754 h 756"/>
                <a:gd name="T4" fmla="*/ 486 w 974"/>
                <a:gd name="T5" fmla="*/ 378 h 756"/>
                <a:gd name="T6" fmla="*/ 486 w 974"/>
                <a:gd name="T7" fmla="*/ 378 h 756"/>
                <a:gd name="T8" fmla="*/ 972 w 974"/>
                <a:gd name="T9" fmla="*/ 0 h 756"/>
                <a:gd name="T10" fmla="*/ 972 w 974"/>
                <a:gd name="T11" fmla="*/ 0 h 756"/>
                <a:gd name="T12" fmla="*/ 974 w 974"/>
                <a:gd name="T13" fmla="*/ 6 h 756"/>
                <a:gd name="T14" fmla="*/ 974 w 974"/>
                <a:gd name="T15" fmla="*/ 6 h 756"/>
                <a:gd name="T16" fmla="*/ 490 w 974"/>
                <a:gd name="T17" fmla="*/ 382 h 756"/>
                <a:gd name="T18" fmla="*/ 490 w 974"/>
                <a:gd name="T19" fmla="*/ 382 h 756"/>
                <a:gd name="T20" fmla="*/ 4 w 974"/>
                <a:gd name="T21" fmla="*/ 756 h 756"/>
                <a:gd name="T22" fmla="*/ 4 w 974"/>
                <a:gd name="T23" fmla="*/ 756 h 756"/>
                <a:gd name="T24" fmla="*/ 0 w 974"/>
                <a:gd name="T25" fmla="*/ 754 h 756"/>
                <a:gd name="T26" fmla="*/ 0 w 974"/>
                <a:gd name="T27" fmla="*/ 754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4" h="756">
                  <a:moveTo>
                    <a:pt x="0" y="754"/>
                  </a:moveTo>
                  <a:lnTo>
                    <a:pt x="0" y="754"/>
                  </a:lnTo>
                  <a:lnTo>
                    <a:pt x="486" y="378"/>
                  </a:lnTo>
                  <a:lnTo>
                    <a:pt x="486" y="378"/>
                  </a:lnTo>
                  <a:lnTo>
                    <a:pt x="972" y="0"/>
                  </a:lnTo>
                  <a:lnTo>
                    <a:pt x="972" y="0"/>
                  </a:lnTo>
                  <a:lnTo>
                    <a:pt x="974" y="6"/>
                  </a:lnTo>
                  <a:lnTo>
                    <a:pt x="974" y="6"/>
                  </a:lnTo>
                  <a:lnTo>
                    <a:pt x="490" y="382"/>
                  </a:lnTo>
                  <a:lnTo>
                    <a:pt x="490" y="382"/>
                  </a:lnTo>
                  <a:lnTo>
                    <a:pt x="4" y="756"/>
                  </a:lnTo>
                  <a:lnTo>
                    <a:pt x="4" y="756"/>
                  </a:lnTo>
                  <a:lnTo>
                    <a:pt x="0" y="754"/>
                  </a:lnTo>
                  <a:lnTo>
                    <a:pt x="0" y="75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3" name="Freeform 162"/>
            <p:cNvSpPr/>
            <p:nvPr/>
          </p:nvSpPr>
          <p:spPr bwMode="auto">
            <a:xfrm>
              <a:off x="17706975" y="-3249612"/>
              <a:ext cx="1009650" cy="790575"/>
            </a:xfrm>
            <a:custGeom>
              <a:avLst/>
              <a:gdLst>
                <a:gd name="T0" fmla="*/ 0 w 636"/>
                <a:gd name="T1" fmla="*/ 490 h 498"/>
                <a:gd name="T2" fmla="*/ 0 w 636"/>
                <a:gd name="T3" fmla="*/ 490 h 498"/>
                <a:gd name="T4" fmla="*/ 316 w 636"/>
                <a:gd name="T5" fmla="*/ 246 h 498"/>
                <a:gd name="T6" fmla="*/ 316 w 636"/>
                <a:gd name="T7" fmla="*/ 246 h 498"/>
                <a:gd name="T8" fmla="*/ 632 w 636"/>
                <a:gd name="T9" fmla="*/ 0 h 498"/>
                <a:gd name="T10" fmla="*/ 632 w 636"/>
                <a:gd name="T11" fmla="*/ 0 h 498"/>
                <a:gd name="T12" fmla="*/ 636 w 636"/>
                <a:gd name="T13" fmla="*/ 10 h 498"/>
                <a:gd name="T14" fmla="*/ 636 w 636"/>
                <a:gd name="T15" fmla="*/ 10 h 498"/>
                <a:gd name="T16" fmla="*/ 320 w 636"/>
                <a:gd name="T17" fmla="*/ 254 h 498"/>
                <a:gd name="T18" fmla="*/ 320 w 636"/>
                <a:gd name="T19" fmla="*/ 254 h 498"/>
                <a:gd name="T20" fmla="*/ 6 w 636"/>
                <a:gd name="T21" fmla="*/ 498 h 498"/>
                <a:gd name="T22" fmla="*/ 6 w 636"/>
                <a:gd name="T23" fmla="*/ 498 h 498"/>
                <a:gd name="T24" fmla="*/ 0 w 636"/>
                <a:gd name="T25" fmla="*/ 490 h 498"/>
                <a:gd name="T26" fmla="*/ 0 w 636"/>
                <a:gd name="T27" fmla="*/ 49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6" h="498">
                  <a:moveTo>
                    <a:pt x="0" y="490"/>
                  </a:moveTo>
                  <a:lnTo>
                    <a:pt x="0" y="490"/>
                  </a:lnTo>
                  <a:lnTo>
                    <a:pt x="316" y="246"/>
                  </a:lnTo>
                  <a:lnTo>
                    <a:pt x="316" y="246"/>
                  </a:lnTo>
                  <a:lnTo>
                    <a:pt x="632" y="0"/>
                  </a:lnTo>
                  <a:lnTo>
                    <a:pt x="632" y="0"/>
                  </a:lnTo>
                  <a:lnTo>
                    <a:pt x="636" y="10"/>
                  </a:lnTo>
                  <a:lnTo>
                    <a:pt x="636" y="10"/>
                  </a:lnTo>
                  <a:lnTo>
                    <a:pt x="320" y="254"/>
                  </a:lnTo>
                  <a:lnTo>
                    <a:pt x="320" y="254"/>
                  </a:lnTo>
                  <a:lnTo>
                    <a:pt x="6" y="498"/>
                  </a:lnTo>
                  <a:lnTo>
                    <a:pt x="6" y="498"/>
                  </a:lnTo>
                  <a:lnTo>
                    <a:pt x="0" y="490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4" name="Freeform 163"/>
            <p:cNvSpPr/>
            <p:nvPr/>
          </p:nvSpPr>
          <p:spPr bwMode="auto">
            <a:xfrm>
              <a:off x="17722850" y="-3224212"/>
              <a:ext cx="1006475" cy="784225"/>
            </a:xfrm>
            <a:custGeom>
              <a:avLst/>
              <a:gdLst>
                <a:gd name="T0" fmla="*/ 0 w 634"/>
                <a:gd name="T1" fmla="*/ 486 h 494"/>
                <a:gd name="T2" fmla="*/ 0 w 634"/>
                <a:gd name="T3" fmla="*/ 486 h 494"/>
                <a:gd name="T4" fmla="*/ 314 w 634"/>
                <a:gd name="T5" fmla="*/ 244 h 494"/>
                <a:gd name="T6" fmla="*/ 314 w 634"/>
                <a:gd name="T7" fmla="*/ 244 h 494"/>
                <a:gd name="T8" fmla="*/ 630 w 634"/>
                <a:gd name="T9" fmla="*/ 0 h 494"/>
                <a:gd name="T10" fmla="*/ 630 w 634"/>
                <a:gd name="T11" fmla="*/ 0 h 494"/>
                <a:gd name="T12" fmla="*/ 634 w 634"/>
                <a:gd name="T13" fmla="*/ 8 h 494"/>
                <a:gd name="T14" fmla="*/ 634 w 634"/>
                <a:gd name="T15" fmla="*/ 8 h 494"/>
                <a:gd name="T16" fmla="*/ 320 w 634"/>
                <a:gd name="T17" fmla="*/ 252 h 494"/>
                <a:gd name="T18" fmla="*/ 320 w 634"/>
                <a:gd name="T19" fmla="*/ 252 h 494"/>
                <a:gd name="T20" fmla="*/ 6 w 634"/>
                <a:gd name="T21" fmla="*/ 494 h 494"/>
                <a:gd name="T22" fmla="*/ 6 w 634"/>
                <a:gd name="T23" fmla="*/ 494 h 494"/>
                <a:gd name="T24" fmla="*/ 0 w 634"/>
                <a:gd name="T25" fmla="*/ 486 h 494"/>
                <a:gd name="T26" fmla="*/ 0 w 634"/>
                <a:gd name="T27" fmla="*/ 486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4" h="494">
                  <a:moveTo>
                    <a:pt x="0" y="486"/>
                  </a:moveTo>
                  <a:lnTo>
                    <a:pt x="0" y="486"/>
                  </a:lnTo>
                  <a:lnTo>
                    <a:pt x="314" y="244"/>
                  </a:lnTo>
                  <a:lnTo>
                    <a:pt x="314" y="244"/>
                  </a:lnTo>
                  <a:lnTo>
                    <a:pt x="630" y="0"/>
                  </a:lnTo>
                  <a:lnTo>
                    <a:pt x="630" y="0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320" y="252"/>
                  </a:lnTo>
                  <a:lnTo>
                    <a:pt x="320" y="252"/>
                  </a:lnTo>
                  <a:lnTo>
                    <a:pt x="6" y="494"/>
                  </a:lnTo>
                  <a:lnTo>
                    <a:pt x="6" y="494"/>
                  </a:lnTo>
                  <a:lnTo>
                    <a:pt x="0" y="486"/>
                  </a:lnTo>
                  <a:lnTo>
                    <a:pt x="0" y="48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5" name="Freeform 164"/>
            <p:cNvSpPr/>
            <p:nvPr/>
          </p:nvSpPr>
          <p:spPr bwMode="auto">
            <a:xfrm>
              <a:off x="17738725" y="-3201987"/>
              <a:ext cx="1000125" cy="777875"/>
            </a:xfrm>
            <a:custGeom>
              <a:avLst/>
              <a:gdLst>
                <a:gd name="T0" fmla="*/ 0 w 630"/>
                <a:gd name="T1" fmla="*/ 484 h 490"/>
                <a:gd name="T2" fmla="*/ 0 w 630"/>
                <a:gd name="T3" fmla="*/ 484 h 490"/>
                <a:gd name="T4" fmla="*/ 314 w 630"/>
                <a:gd name="T5" fmla="*/ 242 h 490"/>
                <a:gd name="T6" fmla="*/ 314 w 630"/>
                <a:gd name="T7" fmla="*/ 242 h 490"/>
                <a:gd name="T8" fmla="*/ 626 w 630"/>
                <a:gd name="T9" fmla="*/ 0 h 490"/>
                <a:gd name="T10" fmla="*/ 626 w 630"/>
                <a:gd name="T11" fmla="*/ 0 h 490"/>
                <a:gd name="T12" fmla="*/ 630 w 630"/>
                <a:gd name="T13" fmla="*/ 10 h 490"/>
                <a:gd name="T14" fmla="*/ 630 w 630"/>
                <a:gd name="T15" fmla="*/ 10 h 490"/>
                <a:gd name="T16" fmla="*/ 318 w 630"/>
                <a:gd name="T17" fmla="*/ 250 h 490"/>
                <a:gd name="T18" fmla="*/ 318 w 630"/>
                <a:gd name="T19" fmla="*/ 250 h 490"/>
                <a:gd name="T20" fmla="*/ 6 w 630"/>
                <a:gd name="T21" fmla="*/ 490 h 490"/>
                <a:gd name="T22" fmla="*/ 6 w 630"/>
                <a:gd name="T23" fmla="*/ 490 h 490"/>
                <a:gd name="T24" fmla="*/ 0 w 630"/>
                <a:gd name="T25" fmla="*/ 484 h 490"/>
                <a:gd name="T26" fmla="*/ 0 w 630"/>
                <a:gd name="T27" fmla="*/ 48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0" h="490">
                  <a:moveTo>
                    <a:pt x="0" y="484"/>
                  </a:moveTo>
                  <a:lnTo>
                    <a:pt x="0" y="484"/>
                  </a:lnTo>
                  <a:lnTo>
                    <a:pt x="314" y="242"/>
                  </a:lnTo>
                  <a:lnTo>
                    <a:pt x="314" y="242"/>
                  </a:lnTo>
                  <a:lnTo>
                    <a:pt x="626" y="0"/>
                  </a:lnTo>
                  <a:lnTo>
                    <a:pt x="626" y="0"/>
                  </a:lnTo>
                  <a:lnTo>
                    <a:pt x="630" y="10"/>
                  </a:lnTo>
                  <a:lnTo>
                    <a:pt x="630" y="10"/>
                  </a:lnTo>
                  <a:lnTo>
                    <a:pt x="318" y="250"/>
                  </a:lnTo>
                  <a:lnTo>
                    <a:pt x="318" y="250"/>
                  </a:lnTo>
                  <a:lnTo>
                    <a:pt x="6" y="490"/>
                  </a:lnTo>
                  <a:lnTo>
                    <a:pt x="6" y="490"/>
                  </a:lnTo>
                  <a:lnTo>
                    <a:pt x="0" y="484"/>
                  </a:lnTo>
                  <a:lnTo>
                    <a:pt x="0" y="48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6" name="Freeform 165"/>
            <p:cNvSpPr/>
            <p:nvPr/>
          </p:nvSpPr>
          <p:spPr bwMode="auto">
            <a:xfrm>
              <a:off x="17757775" y="-3179762"/>
              <a:ext cx="990600" cy="774700"/>
            </a:xfrm>
            <a:custGeom>
              <a:avLst/>
              <a:gdLst>
                <a:gd name="T0" fmla="*/ 0 w 624"/>
                <a:gd name="T1" fmla="*/ 482 h 488"/>
                <a:gd name="T2" fmla="*/ 0 w 624"/>
                <a:gd name="T3" fmla="*/ 482 h 488"/>
                <a:gd name="T4" fmla="*/ 310 w 624"/>
                <a:gd name="T5" fmla="*/ 242 h 488"/>
                <a:gd name="T6" fmla="*/ 310 w 624"/>
                <a:gd name="T7" fmla="*/ 242 h 488"/>
                <a:gd name="T8" fmla="*/ 620 w 624"/>
                <a:gd name="T9" fmla="*/ 0 h 488"/>
                <a:gd name="T10" fmla="*/ 620 w 624"/>
                <a:gd name="T11" fmla="*/ 0 h 488"/>
                <a:gd name="T12" fmla="*/ 624 w 624"/>
                <a:gd name="T13" fmla="*/ 10 h 488"/>
                <a:gd name="T14" fmla="*/ 624 w 624"/>
                <a:gd name="T15" fmla="*/ 10 h 488"/>
                <a:gd name="T16" fmla="*/ 314 w 624"/>
                <a:gd name="T17" fmla="*/ 248 h 488"/>
                <a:gd name="T18" fmla="*/ 314 w 624"/>
                <a:gd name="T19" fmla="*/ 248 h 488"/>
                <a:gd name="T20" fmla="*/ 6 w 624"/>
                <a:gd name="T21" fmla="*/ 488 h 488"/>
                <a:gd name="T22" fmla="*/ 6 w 624"/>
                <a:gd name="T23" fmla="*/ 488 h 488"/>
                <a:gd name="T24" fmla="*/ 0 w 624"/>
                <a:gd name="T25" fmla="*/ 482 h 488"/>
                <a:gd name="T26" fmla="*/ 0 w 624"/>
                <a:gd name="T27" fmla="*/ 48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4" h="488">
                  <a:moveTo>
                    <a:pt x="0" y="482"/>
                  </a:moveTo>
                  <a:lnTo>
                    <a:pt x="0" y="482"/>
                  </a:lnTo>
                  <a:lnTo>
                    <a:pt x="310" y="242"/>
                  </a:lnTo>
                  <a:lnTo>
                    <a:pt x="310" y="242"/>
                  </a:lnTo>
                  <a:lnTo>
                    <a:pt x="620" y="0"/>
                  </a:lnTo>
                  <a:lnTo>
                    <a:pt x="620" y="0"/>
                  </a:lnTo>
                  <a:lnTo>
                    <a:pt x="624" y="10"/>
                  </a:lnTo>
                  <a:lnTo>
                    <a:pt x="624" y="10"/>
                  </a:lnTo>
                  <a:lnTo>
                    <a:pt x="314" y="248"/>
                  </a:lnTo>
                  <a:lnTo>
                    <a:pt x="314" y="248"/>
                  </a:lnTo>
                  <a:lnTo>
                    <a:pt x="6" y="488"/>
                  </a:lnTo>
                  <a:lnTo>
                    <a:pt x="6" y="488"/>
                  </a:lnTo>
                  <a:lnTo>
                    <a:pt x="0" y="482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7" name="Freeform 166"/>
            <p:cNvSpPr/>
            <p:nvPr/>
          </p:nvSpPr>
          <p:spPr bwMode="auto">
            <a:xfrm>
              <a:off x="17773650" y="-3154362"/>
              <a:ext cx="984250" cy="768350"/>
            </a:xfrm>
            <a:custGeom>
              <a:avLst/>
              <a:gdLst>
                <a:gd name="T0" fmla="*/ 0 w 620"/>
                <a:gd name="T1" fmla="*/ 476 h 484"/>
                <a:gd name="T2" fmla="*/ 0 w 620"/>
                <a:gd name="T3" fmla="*/ 476 h 484"/>
                <a:gd name="T4" fmla="*/ 308 w 620"/>
                <a:gd name="T5" fmla="*/ 238 h 484"/>
                <a:gd name="T6" fmla="*/ 308 w 620"/>
                <a:gd name="T7" fmla="*/ 238 h 484"/>
                <a:gd name="T8" fmla="*/ 616 w 620"/>
                <a:gd name="T9" fmla="*/ 0 h 484"/>
                <a:gd name="T10" fmla="*/ 616 w 620"/>
                <a:gd name="T11" fmla="*/ 0 h 484"/>
                <a:gd name="T12" fmla="*/ 620 w 620"/>
                <a:gd name="T13" fmla="*/ 8 h 484"/>
                <a:gd name="T14" fmla="*/ 620 w 620"/>
                <a:gd name="T15" fmla="*/ 8 h 484"/>
                <a:gd name="T16" fmla="*/ 314 w 620"/>
                <a:gd name="T17" fmla="*/ 246 h 484"/>
                <a:gd name="T18" fmla="*/ 314 w 620"/>
                <a:gd name="T19" fmla="*/ 246 h 484"/>
                <a:gd name="T20" fmla="*/ 6 w 620"/>
                <a:gd name="T21" fmla="*/ 484 h 484"/>
                <a:gd name="T22" fmla="*/ 6 w 620"/>
                <a:gd name="T23" fmla="*/ 484 h 484"/>
                <a:gd name="T24" fmla="*/ 0 w 620"/>
                <a:gd name="T25" fmla="*/ 476 h 484"/>
                <a:gd name="T26" fmla="*/ 0 w 620"/>
                <a:gd name="T27" fmla="*/ 476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0" h="484">
                  <a:moveTo>
                    <a:pt x="0" y="476"/>
                  </a:moveTo>
                  <a:lnTo>
                    <a:pt x="0" y="476"/>
                  </a:lnTo>
                  <a:lnTo>
                    <a:pt x="308" y="238"/>
                  </a:lnTo>
                  <a:lnTo>
                    <a:pt x="308" y="238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20" y="8"/>
                  </a:lnTo>
                  <a:lnTo>
                    <a:pt x="620" y="8"/>
                  </a:lnTo>
                  <a:lnTo>
                    <a:pt x="314" y="246"/>
                  </a:lnTo>
                  <a:lnTo>
                    <a:pt x="314" y="246"/>
                  </a:lnTo>
                  <a:lnTo>
                    <a:pt x="6" y="484"/>
                  </a:lnTo>
                  <a:lnTo>
                    <a:pt x="6" y="484"/>
                  </a:lnTo>
                  <a:lnTo>
                    <a:pt x="0" y="476"/>
                  </a:lnTo>
                  <a:lnTo>
                    <a:pt x="0" y="47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8" name="Freeform 167"/>
            <p:cNvSpPr/>
            <p:nvPr/>
          </p:nvSpPr>
          <p:spPr bwMode="auto">
            <a:xfrm>
              <a:off x="17275175" y="-3132137"/>
              <a:ext cx="1495425" cy="1158875"/>
            </a:xfrm>
            <a:custGeom>
              <a:avLst/>
              <a:gdLst>
                <a:gd name="T0" fmla="*/ 0 w 942"/>
                <a:gd name="T1" fmla="*/ 724 h 730"/>
                <a:gd name="T2" fmla="*/ 0 w 942"/>
                <a:gd name="T3" fmla="*/ 724 h 730"/>
                <a:gd name="T4" fmla="*/ 468 w 942"/>
                <a:gd name="T5" fmla="*/ 362 h 730"/>
                <a:gd name="T6" fmla="*/ 468 w 942"/>
                <a:gd name="T7" fmla="*/ 362 h 730"/>
                <a:gd name="T8" fmla="*/ 938 w 942"/>
                <a:gd name="T9" fmla="*/ 0 h 730"/>
                <a:gd name="T10" fmla="*/ 938 w 942"/>
                <a:gd name="T11" fmla="*/ 0 h 730"/>
                <a:gd name="T12" fmla="*/ 942 w 942"/>
                <a:gd name="T13" fmla="*/ 8 h 730"/>
                <a:gd name="T14" fmla="*/ 942 w 942"/>
                <a:gd name="T15" fmla="*/ 8 h 730"/>
                <a:gd name="T16" fmla="*/ 474 w 942"/>
                <a:gd name="T17" fmla="*/ 368 h 730"/>
                <a:gd name="T18" fmla="*/ 474 w 942"/>
                <a:gd name="T19" fmla="*/ 368 h 730"/>
                <a:gd name="T20" fmla="*/ 8 w 942"/>
                <a:gd name="T21" fmla="*/ 730 h 730"/>
                <a:gd name="T22" fmla="*/ 8 w 942"/>
                <a:gd name="T23" fmla="*/ 730 h 730"/>
                <a:gd name="T24" fmla="*/ 0 w 942"/>
                <a:gd name="T25" fmla="*/ 724 h 730"/>
                <a:gd name="T26" fmla="*/ 0 w 942"/>
                <a:gd name="T27" fmla="*/ 724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42" h="730">
                  <a:moveTo>
                    <a:pt x="0" y="724"/>
                  </a:moveTo>
                  <a:lnTo>
                    <a:pt x="0" y="724"/>
                  </a:lnTo>
                  <a:lnTo>
                    <a:pt x="468" y="362"/>
                  </a:lnTo>
                  <a:lnTo>
                    <a:pt x="468" y="362"/>
                  </a:lnTo>
                  <a:lnTo>
                    <a:pt x="938" y="0"/>
                  </a:lnTo>
                  <a:lnTo>
                    <a:pt x="938" y="0"/>
                  </a:lnTo>
                  <a:lnTo>
                    <a:pt x="942" y="8"/>
                  </a:lnTo>
                  <a:lnTo>
                    <a:pt x="942" y="8"/>
                  </a:lnTo>
                  <a:lnTo>
                    <a:pt x="474" y="368"/>
                  </a:lnTo>
                  <a:lnTo>
                    <a:pt x="474" y="368"/>
                  </a:lnTo>
                  <a:lnTo>
                    <a:pt x="8" y="730"/>
                  </a:lnTo>
                  <a:lnTo>
                    <a:pt x="8" y="730"/>
                  </a:lnTo>
                  <a:lnTo>
                    <a:pt x="0" y="724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59" name="Freeform 168"/>
            <p:cNvSpPr/>
            <p:nvPr/>
          </p:nvSpPr>
          <p:spPr bwMode="auto">
            <a:xfrm>
              <a:off x="17294225" y="-3109912"/>
              <a:ext cx="1485900" cy="1152525"/>
            </a:xfrm>
            <a:custGeom>
              <a:avLst/>
              <a:gdLst>
                <a:gd name="T0" fmla="*/ 0 w 936"/>
                <a:gd name="T1" fmla="*/ 720 h 726"/>
                <a:gd name="T2" fmla="*/ 0 w 936"/>
                <a:gd name="T3" fmla="*/ 720 h 726"/>
                <a:gd name="T4" fmla="*/ 466 w 936"/>
                <a:gd name="T5" fmla="*/ 360 h 726"/>
                <a:gd name="T6" fmla="*/ 466 w 936"/>
                <a:gd name="T7" fmla="*/ 360 h 726"/>
                <a:gd name="T8" fmla="*/ 932 w 936"/>
                <a:gd name="T9" fmla="*/ 0 h 726"/>
                <a:gd name="T10" fmla="*/ 932 w 936"/>
                <a:gd name="T11" fmla="*/ 0 h 726"/>
                <a:gd name="T12" fmla="*/ 936 w 936"/>
                <a:gd name="T13" fmla="*/ 8 h 726"/>
                <a:gd name="T14" fmla="*/ 936 w 936"/>
                <a:gd name="T15" fmla="*/ 8 h 726"/>
                <a:gd name="T16" fmla="*/ 472 w 936"/>
                <a:gd name="T17" fmla="*/ 366 h 726"/>
                <a:gd name="T18" fmla="*/ 472 w 936"/>
                <a:gd name="T19" fmla="*/ 366 h 726"/>
                <a:gd name="T20" fmla="*/ 8 w 936"/>
                <a:gd name="T21" fmla="*/ 726 h 726"/>
                <a:gd name="T22" fmla="*/ 8 w 936"/>
                <a:gd name="T23" fmla="*/ 726 h 726"/>
                <a:gd name="T24" fmla="*/ 0 w 936"/>
                <a:gd name="T25" fmla="*/ 720 h 726"/>
                <a:gd name="T26" fmla="*/ 0 w 936"/>
                <a:gd name="T27" fmla="*/ 72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6" h="726">
                  <a:moveTo>
                    <a:pt x="0" y="720"/>
                  </a:moveTo>
                  <a:lnTo>
                    <a:pt x="0" y="720"/>
                  </a:lnTo>
                  <a:lnTo>
                    <a:pt x="466" y="360"/>
                  </a:lnTo>
                  <a:lnTo>
                    <a:pt x="466" y="360"/>
                  </a:lnTo>
                  <a:lnTo>
                    <a:pt x="932" y="0"/>
                  </a:lnTo>
                  <a:lnTo>
                    <a:pt x="932" y="0"/>
                  </a:lnTo>
                  <a:lnTo>
                    <a:pt x="936" y="8"/>
                  </a:lnTo>
                  <a:lnTo>
                    <a:pt x="936" y="8"/>
                  </a:lnTo>
                  <a:lnTo>
                    <a:pt x="472" y="366"/>
                  </a:lnTo>
                  <a:lnTo>
                    <a:pt x="472" y="366"/>
                  </a:lnTo>
                  <a:lnTo>
                    <a:pt x="8" y="726"/>
                  </a:lnTo>
                  <a:lnTo>
                    <a:pt x="8" y="726"/>
                  </a:lnTo>
                  <a:lnTo>
                    <a:pt x="0" y="72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0" name="Freeform 169"/>
            <p:cNvSpPr/>
            <p:nvPr/>
          </p:nvSpPr>
          <p:spPr bwMode="auto">
            <a:xfrm>
              <a:off x="17173575" y="-2427287"/>
              <a:ext cx="552450" cy="438150"/>
            </a:xfrm>
            <a:custGeom>
              <a:avLst/>
              <a:gdLst>
                <a:gd name="T0" fmla="*/ 0 w 348"/>
                <a:gd name="T1" fmla="*/ 230 h 276"/>
                <a:gd name="T2" fmla="*/ 0 w 348"/>
                <a:gd name="T3" fmla="*/ 230 h 276"/>
                <a:gd name="T4" fmla="*/ 298 w 348"/>
                <a:gd name="T5" fmla="*/ 0 h 276"/>
                <a:gd name="T6" fmla="*/ 298 w 348"/>
                <a:gd name="T7" fmla="*/ 0 h 276"/>
                <a:gd name="T8" fmla="*/ 348 w 348"/>
                <a:gd name="T9" fmla="*/ 54 h 276"/>
                <a:gd name="T10" fmla="*/ 348 w 348"/>
                <a:gd name="T11" fmla="*/ 54 h 276"/>
                <a:gd name="T12" fmla="*/ 60 w 348"/>
                <a:gd name="T13" fmla="*/ 276 h 276"/>
                <a:gd name="T14" fmla="*/ 60 w 348"/>
                <a:gd name="T15" fmla="*/ 276 h 276"/>
                <a:gd name="T16" fmla="*/ 0 w 348"/>
                <a:gd name="T17" fmla="*/ 230 h 276"/>
                <a:gd name="T18" fmla="*/ 0 w 348"/>
                <a:gd name="T19" fmla="*/ 23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276">
                  <a:moveTo>
                    <a:pt x="0" y="230"/>
                  </a:moveTo>
                  <a:lnTo>
                    <a:pt x="0" y="23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348" y="54"/>
                  </a:lnTo>
                  <a:lnTo>
                    <a:pt x="348" y="54"/>
                  </a:lnTo>
                  <a:lnTo>
                    <a:pt x="60" y="276"/>
                  </a:lnTo>
                  <a:lnTo>
                    <a:pt x="60" y="276"/>
                  </a:lnTo>
                  <a:lnTo>
                    <a:pt x="0" y="230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1" name="Freeform 170"/>
            <p:cNvSpPr/>
            <p:nvPr/>
          </p:nvSpPr>
          <p:spPr bwMode="auto">
            <a:xfrm>
              <a:off x="16398875" y="-2211387"/>
              <a:ext cx="377825" cy="292100"/>
            </a:xfrm>
            <a:custGeom>
              <a:avLst/>
              <a:gdLst>
                <a:gd name="T0" fmla="*/ 0 w 238"/>
                <a:gd name="T1" fmla="*/ 180 h 184"/>
                <a:gd name="T2" fmla="*/ 0 w 238"/>
                <a:gd name="T3" fmla="*/ 180 h 184"/>
                <a:gd name="T4" fmla="*/ 232 w 238"/>
                <a:gd name="T5" fmla="*/ 0 h 184"/>
                <a:gd name="T6" fmla="*/ 232 w 238"/>
                <a:gd name="T7" fmla="*/ 0 h 184"/>
                <a:gd name="T8" fmla="*/ 238 w 238"/>
                <a:gd name="T9" fmla="*/ 6 h 184"/>
                <a:gd name="T10" fmla="*/ 238 w 238"/>
                <a:gd name="T11" fmla="*/ 6 h 184"/>
                <a:gd name="T12" fmla="*/ 6 w 238"/>
                <a:gd name="T13" fmla="*/ 184 h 184"/>
                <a:gd name="T14" fmla="*/ 6 w 238"/>
                <a:gd name="T15" fmla="*/ 184 h 184"/>
                <a:gd name="T16" fmla="*/ 0 w 238"/>
                <a:gd name="T17" fmla="*/ 180 h 184"/>
                <a:gd name="T18" fmla="*/ 0 w 238"/>
                <a:gd name="T19" fmla="*/ 18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84">
                  <a:moveTo>
                    <a:pt x="0" y="180"/>
                  </a:moveTo>
                  <a:lnTo>
                    <a:pt x="0" y="18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6"/>
                  </a:lnTo>
                  <a:lnTo>
                    <a:pt x="238" y="6"/>
                  </a:lnTo>
                  <a:lnTo>
                    <a:pt x="6" y="184"/>
                  </a:lnTo>
                  <a:lnTo>
                    <a:pt x="6" y="184"/>
                  </a:lnTo>
                  <a:lnTo>
                    <a:pt x="0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2" name="Freeform 171"/>
            <p:cNvSpPr/>
            <p:nvPr/>
          </p:nvSpPr>
          <p:spPr bwMode="auto">
            <a:xfrm>
              <a:off x="16417925" y="-2195512"/>
              <a:ext cx="377825" cy="288925"/>
            </a:xfrm>
            <a:custGeom>
              <a:avLst/>
              <a:gdLst>
                <a:gd name="T0" fmla="*/ 0 w 238"/>
                <a:gd name="T1" fmla="*/ 178 h 182"/>
                <a:gd name="T2" fmla="*/ 0 w 238"/>
                <a:gd name="T3" fmla="*/ 178 h 182"/>
                <a:gd name="T4" fmla="*/ 232 w 238"/>
                <a:gd name="T5" fmla="*/ 0 h 182"/>
                <a:gd name="T6" fmla="*/ 232 w 238"/>
                <a:gd name="T7" fmla="*/ 0 h 182"/>
                <a:gd name="T8" fmla="*/ 238 w 238"/>
                <a:gd name="T9" fmla="*/ 4 h 182"/>
                <a:gd name="T10" fmla="*/ 238 w 238"/>
                <a:gd name="T11" fmla="*/ 4 h 182"/>
                <a:gd name="T12" fmla="*/ 8 w 238"/>
                <a:gd name="T13" fmla="*/ 182 h 182"/>
                <a:gd name="T14" fmla="*/ 8 w 238"/>
                <a:gd name="T15" fmla="*/ 182 h 182"/>
                <a:gd name="T16" fmla="*/ 0 w 238"/>
                <a:gd name="T17" fmla="*/ 178 h 182"/>
                <a:gd name="T18" fmla="*/ 0 w 238"/>
                <a:gd name="T19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82">
                  <a:moveTo>
                    <a:pt x="0" y="178"/>
                  </a:moveTo>
                  <a:lnTo>
                    <a:pt x="0" y="178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4"/>
                  </a:lnTo>
                  <a:lnTo>
                    <a:pt x="238" y="4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3" name="Freeform 172"/>
            <p:cNvSpPr/>
            <p:nvPr/>
          </p:nvSpPr>
          <p:spPr bwMode="auto">
            <a:xfrm>
              <a:off x="16436975" y="-2182812"/>
              <a:ext cx="377825" cy="288925"/>
            </a:xfrm>
            <a:custGeom>
              <a:avLst/>
              <a:gdLst>
                <a:gd name="T0" fmla="*/ 0 w 238"/>
                <a:gd name="T1" fmla="*/ 178 h 182"/>
                <a:gd name="T2" fmla="*/ 0 w 238"/>
                <a:gd name="T3" fmla="*/ 178 h 182"/>
                <a:gd name="T4" fmla="*/ 232 w 238"/>
                <a:gd name="T5" fmla="*/ 0 h 182"/>
                <a:gd name="T6" fmla="*/ 232 w 238"/>
                <a:gd name="T7" fmla="*/ 0 h 182"/>
                <a:gd name="T8" fmla="*/ 238 w 238"/>
                <a:gd name="T9" fmla="*/ 4 h 182"/>
                <a:gd name="T10" fmla="*/ 238 w 238"/>
                <a:gd name="T11" fmla="*/ 4 h 182"/>
                <a:gd name="T12" fmla="*/ 8 w 238"/>
                <a:gd name="T13" fmla="*/ 182 h 182"/>
                <a:gd name="T14" fmla="*/ 8 w 238"/>
                <a:gd name="T15" fmla="*/ 182 h 182"/>
                <a:gd name="T16" fmla="*/ 0 w 238"/>
                <a:gd name="T17" fmla="*/ 178 h 182"/>
                <a:gd name="T18" fmla="*/ 0 w 238"/>
                <a:gd name="T19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82">
                  <a:moveTo>
                    <a:pt x="0" y="178"/>
                  </a:moveTo>
                  <a:lnTo>
                    <a:pt x="0" y="178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8" y="4"/>
                  </a:lnTo>
                  <a:lnTo>
                    <a:pt x="238" y="4"/>
                  </a:lnTo>
                  <a:lnTo>
                    <a:pt x="8" y="182"/>
                  </a:lnTo>
                  <a:lnTo>
                    <a:pt x="8" y="182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4" name="Freeform 173"/>
            <p:cNvSpPr/>
            <p:nvPr/>
          </p:nvSpPr>
          <p:spPr bwMode="auto">
            <a:xfrm>
              <a:off x="16459200" y="-2170112"/>
              <a:ext cx="371475" cy="288925"/>
            </a:xfrm>
            <a:custGeom>
              <a:avLst/>
              <a:gdLst>
                <a:gd name="T0" fmla="*/ 0 w 234"/>
                <a:gd name="T1" fmla="*/ 178 h 182"/>
                <a:gd name="T2" fmla="*/ 0 w 234"/>
                <a:gd name="T3" fmla="*/ 178 h 182"/>
                <a:gd name="T4" fmla="*/ 228 w 234"/>
                <a:gd name="T5" fmla="*/ 0 h 182"/>
                <a:gd name="T6" fmla="*/ 228 w 234"/>
                <a:gd name="T7" fmla="*/ 0 h 182"/>
                <a:gd name="T8" fmla="*/ 234 w 234"/>
                <a:gd name="T9" fmla="*/ 4 h 182"/>
                <a:gd name="T10" fmla="*/ 234 w 234"/>
                <a:gd name="T11" fmla="*/ 4 h 182"/>
                <a:gd name="T12" fmla="*/ 6 w 234"/>
                <a:gd name="T13" fmla="*/ 182 h 182"/>
                <a:gd name="T14" fmla="*/ 6 w 234"/>
                <a:gd name="T15" fmla="*/ 182 h 182"/>
                <a:gd name="T16" fmla="*/ 0 w 234"/>
                <a:gd name="T17" fmla="*/ 178 h 182"/>
                <a:gd name="T18" fmla="*/ 0 w 234"/>
                <a:gd name="T19" fmla="*/ 17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82">
                  <a:moveTo>
                    <a:pt x="0" y="178"/>
                  </a:moveTo>
                  <a:lnTo>
                    <a:pt x="0" y="178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6" y="182"/>
                  </a:lnTo>
                  <a:lnTo>
                    <a:pt x="6" y="182"/>
                  </a:lnTo>
                  <a:lnTo>
                    <a:pt x="0" y="178"/>
                  </a:lnTo>
                  <a:lnTo>
                    <a:pt x="0" y="17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5" name="Freeform 174"/>
            <p:cNvSpPr/>
            <p:nvPr/>
          </p:nvSpPr>
          <p:spPr bwMode="auto">
            <a:xfrm>
              <a:off x="16478250" y="-2157412"/>
              <a:ext cx="371475" cy="285750"/>
            </a:xfrm>
            <a:custGeom>
              <a:avLst/>
              <a:gdLst>
                <a:gd name="T0" fmla="*/ 0 w 234"/>
                <a:gd name="T1" fmla="*/ 176 h 180"/>
                <a:gd name="T2" fmla="*/ 0 w 234"/>
                <a:gd name="T3" fmla="*/ 176 h 180"/>
                <a:gd name="T4" fmla="*/ 228 w 234"/>
                <a:gd name="T5" fmla="*/ 0 h 180"/>
                <a:gd name="T6" fmla="*/ 228 w 234"/>
                <a:gd name="T7" fmla="*/ 0 h 180"/>
                <a:gd name="T8" fmla="*/ 234 w 234"/>
                <a:gd name="T9" fmla="*/ 4 h 180"/>
                <a:gd name="T10" fmla="*/ 234 w 234"/>
                <a:gd name="T11" fmla="*/ 4 h 180"/>
                <a:gd name="T12" fmla="*/ 6 w 234"/>
                <a:gd name="T13" fmla="*/ 180 h 180"/>
                <a:gd name="T14" fmla="*/ 6 w 234"/>
                <a:gd name="T15" fmla="*/ 180 h 180"/>
                <a:gd name="T16" fmla="*/ 0 w 234"/>
                <a:gd name="T17" fmla="*/ 176 h 180"/>
                <a:gd name="T18" fmla="*/ 0 w 234"/>
                <a:gd name="T19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80">
                  <a:moveTo>
                    <a:pt x="0" y="176"/>
                  </a:moveTo>
                  <a:lnTo>
                    <a:pt x="0" y="17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6" y="180"/>
                  </a:lnTo>
                  <a:lnTo>
                    <a:pt x="6" y="180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6" name="Freeform 175"/>
            <p:cNvSpPr/>
            <p:nvPr/>
          </p:nvSpPr>
          <p:spPr bwMode="auto">
            <a:xfrm>
              <a:off x="16497300" y="-2144712"/>
              <a:ext cx="371475" cy="285750"/>
            </a:xfrm>
            <a:custGeom>
              <a:avLst/>
              <a:gdLst>
                <a:gd name="T0" fmla="*/ 0 w 234"/>
                <a:gd name="T1" fmla="*/ 176 h 180"/>
                <a:gd name="T2" fmla="*/ 0 w 234"/>
                <a:gd name="T3" fmla="*/ 176 h 180"/>
                <a:gd name="T4" fmla="*/ 228 w 234"/>
                <a:gd name="T5" fmla="*/ 0 h 180"/>
                <a:gd name="T6" fmla="*/ 228 w 234"/>
                <a:gd name="T7" fmla="*/ 0 h 180"/>
                <a:gd name="T8" fmla="*/ 234 w 234"/>
                <a:gd name="T9" fmla="*/ 4 h 180"/>
                <a:gd name="T10" fmla="*/ 234 w 234"/>
                <a:gd name="T11" fmla="*/ 4 h 180"/>
                <a:gd name="T12" fmla="*/ 8 w 234"/>
                <a:gd name="T13" fmla="*/ 180 h 180"/>
                <a:gd name="T14" fmla="*/ 8 w 234"/>
                <a:gd name="T15" fmla="*/ 180 h 180"/>
                <a:gd name="T16" fmla="*/ 0 w 234"/>
                <a:gd name="T17" fmla="*/ 176 h 180"/>
                <a:gd name="T18" fmla="*/ 0 w 234"/>
                <a:gd name="T19" fmla="*/ 176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4" h="180">
                  <a:moveTo>
                    <a:pt x="0" y="176"/>
                  </a:moveTo>
                  <a:lnTo>
                    <a:pt x="0" y="176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8" y="180"/>
                  </a:lnTo>
                  <a:lnTo>
                    <a:pt x="8" y="180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7" name="Freeform 176"/>
            <p:cNvSpPr/>
            <p:nvPr/>
          </p:nvSpPr>
          <p:spPr bwMode="auto">
            <a:xfrm>
              <a:off x="16516350" y="-2132012"/>
              <a:ext cx="368300" cy="282575"/>
            </a:xfrm>
            <a:custGeom>
              <a:avLst/>
              <a:gdLst>
                <a:gd name="T0" fmla="*/ 0 w 232"/>
                <a:gd name="T1" fmla="*/ 174 h 178"/>
                <a:gd name="T2" fmla="*/ 0 w 232"/>
                <a:gd name="T3" fmla="*/ 174 h 178"/>
                <a:gd name="T4" fmla="*/ 226 w 232"/>
                <a:gd name="T5" fmla="*/ 0 h 178"/>
                <a:gd name="T6" fmla="*/ 226 w 232"/>
                <a:gd name="T7" fmla="*/ 0 h 178"/>
                <a:gd name="T8" fmla="*/ 232 w 232"/>
                <a:gd name="T9" fmla="*/ 4 h 178"/>
                <a:gd name="T10" fmla="*/ 232 w 232"/>
                <a:gd name="T11" fmla="*/ 4 h 178"/>
                <a:gd name="T12" fmla="*/ 8 w 232"/>
                <a:gd name="T13" fmla="*/ 178 h 178"/>
                <a:gd name="T14" fmla="*/ 8 w 232"/>
                <a:gd name="T15" fmla="*/ 178 h 178"/>
                <a:gd name="T16" fmla="*/ 0 w 232"/>
                <a:gd name="T17" fmla="*/ 174 h 178"/>
                <a:gd name="T18" fmla="*/ 0 w 232"/>
                <a:gd name="T19" fmla="*/ 17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2" h="178">
                  <a:moveTo>
                    <a:pt x="0" y="174"/>
                  </a:moveTo>
                  <a:lnTo>
                    <a:pt x="0" y="17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8" y="178"/>
                  </a:lnTo>
                  <a:lnTo>
                    <a:pt x="8" y="178"/>
                  </a:lnTo>
                  <a:lnTo>
                    <a:pt x="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8" name="Freeform 177"/>
            <p:cNvSpPr/>
            <p:nvPr/>
          </p:nvSpPr>
          <p:spPr bwMode="auto">
            <a:xfrm>
              <a:off x="16586200" y="-2087562"/>
              <a:ext cx="361950" cy="279400"/>
            </a:xfrm>
            <a:custGeom>
              <a:avLst/>
              <a:gdLst>
                <a:gd name="T0" fmla="*/ 0 w 228"/>
                <a:gd name="T1" fmla="*/ 172 h 176"/>
                <a:gd name="T2" fmla="*/ 0 w 228"/>
                <a:gd name="T3" fmla="*/ 172 h 176"/>
                <a:gd name="T4" fmla="*/ 222 w 228"/>
                <a:gd name="T5" fmla="*/ 0 h 176"/>
                <a:gd name="T6" fmla="*/ 222 w 228"/>
                <a:gd name="T7" fmla="*/ 0 h 176"/>
                <a:gd name="T8" fmla="*/ 228 w 228"/>
                <a:gd name="T9" fmla="*/ 4 h 176"/>
                <a:gd name="T10" fmla="*/ 228 w 228"/>
                <a:gd name="T11" fmla="*/ 4 h 176"/>
                <a:gd name="T12" fmla="*/ 6 w 228"/>
                <a:gd name="T13" fmla="*/ 176 h 176"/>
                <a:gd name="T14" fmla="*/ 6 w 228"/>
                <a:gd name="T15" fmla="*/ 176 h 176"/>
                <a:gd name="T16" fmla="*/ 0 w 228"/>
                <a:gd name="T17" fmla="*/ 172 h 176"/>
                <a:gd name="T18" fmla="*/ 0 w 228"/>
                <a:gd name="T19" fmla="*/ 1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176">
                  <a:moveTo>
                    <a:pt x="0" y="172"/>
                  </a:moveTo>
                  <a:lnTo>
                    <a:pt x="0" y="172"/>
                  </a:lnTo>
                  <a:lnTo>
                    <a:pt x="222" y="0"/>
                  </a:lnTo>
                  <a:lnTo>
                    <a:pt x="222" y="0"/>
                  </a:lnTo>
                  <a:lnTo>
                    <a:pt x="228" y="4"/>
                  </a:lnTo>
                  <a:lnTo>
                    <a:pt x="228" y="4"/>
                  </a:lnTo>
                  <a:lnTo>
                    <a:pt x="6" y="176"/>
                  </a:lnTo>
                  <a:lnTo>
                    <a:pt x="6" y="176"/>
                  </a:lnTo>
                  <a:lnTo>
                    <a:pt x="0" y="172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69" name="Freeform 178"/>
            <p:cNvSpPr/>
            <p:nvPr/>
          </p:nvSpPr>
          <p:spPr bwMode="auto">
            <a:xfrm>
              <a:off x="16605250" y="-2074862"/>
              <a:ext cx="358775" cy="276225"/>
            </a:xfrm>
            <a:custGeom>
              <a:avLst/>
              <a:gdLst>
                <a:gd name="T0" fmla="*/ 0 w 226"/>
                <a:gd name="T1" fmla="*/ 170 h 174"/>
                <a:gd name="T2" fmla="*/ 0 w 226"/>
                <a:gd name="T3" fmla="*/ 170 h 174"/>
                <a:gd name="T4" fmla="*/ 220 w 226"/>
                <a:gd name="T5" fmla="*/ 0 h 174"/>
                <a:gd name="T6" fmla="*/ 220 w 226"/>
                <a:gd name="T7" fmla="*/ 0 h 174"/>
                <a:gd name="T8" fmla="*/ 226 w 226"/>
                <a:gd name="T9" fmla="*/ 4 h 174"/>
                <a:gd name="T10" fmla="*/ 226 w 226"/>
                <a:gd name="T11" fmla="*/ 4 h 174"/>
                <a:gd name="T12" fmla="*/ 6 w 226"/>
                <a:gd name="T13" fmla="*/ 174 h 174"/>
                <a:gd name="T14" fmla="*/ 6 w 226"/>
                <a:gd name="T15" fmla="*/ 174 h 174"/>
                <a:gd name="T16" fmla="*/ 0 w 226"/>
                <a:gd name="T17" fmla="*/ 170 h 174"/>
                <a:gd name="T18" fmla="*/ 0 w 226"/>
                <a:gd name="T19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174">
                  <a:moveTo>
                    <a:pt x="0" y="170"/>
                  </a:moveTo>
                  <a:lnTo>
                    <a:pt x="0" y="17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0" name="Freeform 179"/>
            <p:cNvSpPr/>
            <p:nvPr/>
          </p:nvSpPr>
          <p:spPr bwMode="auto">
            <a:xfrm>
              <a:off x="16624300" y="-2062162"/>
              <a:ext cx="355600" cy="276225"/>
            </a:xfrm>
            <a:custGeom>
              <a:avLst/>
              <a:gdLst>
                <a:gd name="T0" fmla="*/ 0 w 224"/>
                <a:gd name="T1" fmla="*/ 170 h 174"/>
                <a:gd name="T2" fmla="*/ 0 w 224"/>
                <a:gd name="T3" fmla="*/ 170 h 174"/>
                <a:gd name="T4" fmla="*/ 218 w 224"/>
                <a:gd name="T5" fmla="*/ 0 h 174"/>
                <a:gd name="T6" fmla="*/ 218 w 224"/>
                <a:gd name="T7" fmla="*/ 0 h 174"/>
                <a:gd name="T8" fmla="*/ 224 w 224"/>
                <a:gd name="T9" fmla="*/ 4 h 174"/>
                <a:gd name="T10" fmla="*/ 224 w 224"/>
                <a:gd name="T11" fmla="*/ 4 h 174"/>
                <a:gd name="T12" fmla="*/ 6 w 224"/>
                <a:gd name="T13" fmla="*/ 174 h 174"/>
                <a:gd name="T14" fmla="*/ 6 w 224"/>
                <a:gd name="T15" fmla="*/ 174 h 174"/>
                <a:gd name="T16" fmla="*/ 0 w 224"/>
                <a:gd name="T17" fmla="*/ 170 h 174"/>
                <a:gd name="T18" fmla="*/ 0 w 224"/>
                <a:gd name="T19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74">
                  <a:moveTo>
                    <a:pt x="0" y="170"/>
                  </a:moveTo>
                  <a:lnTo>
                    <a:pt x="0" y="170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6" y="174"/>
                  </a:lnTo>
                  <a:lnTo>
                    <a:pt x="6" y="174"/>
                  </a:lnTo>
                  <a:lnTo>
                    <a:pt x="0" y="17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1" name="Freeform 180"/>
            <p:cNvSpPr/>
            <p:nvPr/>
          </p:nvSpPr>
          <p:spPr bwMode="auto">
            <a:xfrm>
              <a:off x="16640175" y="-2049462"/>
              <a:ext cx="355600" cy="273050"/>
            </a:xfrm>
            <a:custGeom>
              <a:avLst/>
              <a:gdLst>
                <a:gd name="T0" fmla="*/ 0 w 224"/>
                <a:gd name="T1" fmla="*/ 168 h 172"/>
                <a:gd name="T2" fmla="*/ 0 w 224"/>
                <a:gd name="T3" fmla="*/ 168 h 172"/>
                <a:gd name="T4" fmla="*/ 220 w 224"/>
                <a:gd name="T5" fmla="*/ 0 h 172"/>
                <a:gd name="T6" fmla="*/ 220 w 224"/>
                <a:gd name="T7" fmla="*/ 0 h 172"/>
                <a:gd name="T8" fmla="*/ 224 w 224"/>
                <a:gd name="T9" fmla="*/ 4 h 172"/>
                <a:gd name="T10" fmla="*/ 224 w 224"/>
                <a:gd name="T11" fmla="*/ 4 h 172"/>
                <a:gd name="T12" fmla="*/ 6 w 224"/>
                <a:gd name="T13" fmla="*/ 172 h 172"/>
                <a:gd name="T14" fmla="*/ 6 w 224"/>
                <a:gd name="T15" fmla="*/ 172 h 172"/>
                <a:gd name="T16" fmla="*/ 0 w 224"/>
                <a:gd name="T17" fmla="*/ 168 h 172"/>
                <a:gd name="T18" fmla="*/ 0 w 224"/>
                <a:gd name="T19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72">
                  <a:moveTo>
                    <a:pt x="0" y="168"/>
                  </a:moveTo>
                  <a:lnTo>
                    <a:pt x="0" y="168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2" name="Freeform 181"/>
            <p:cNvSpPr/>
            <p:nvPr/>
          </p:nvSpPr>
          <p:spPr bwMode="auto">
            <a:xfrm>
              <a:off x="16659225" y="-2039937"/>
              <a:ext cx="355600" cy="273050"/>
            </a:xfrm>
            <a:custGeom>
              <a:avLst/>
              <a:gdLst>
                <a:gd name="T0" fmla="*/ 0 w 224"/>
                <a:gd name="T1" fmla="*/ 168 h 172"/>
                <a:gd name="T2" fmla="*/ 0 w 224"/>
                <a:gd name="T3" fmla="*/ 168 h 172"/>
                <a:gd name="T4" fmla="*/ 218 w 224"/>
                <a:gd name="T5" fmla="*/ 0 h 172"/>
                <a:gd name="T6" fmla="*/ 218 w 224"/>
                <a:gd name="T7" fmla="*/ 0 h 172"/>
                <a:gd name="T8" fmla="*/ 224 w 224"/>
                <a:gd name="T9" fmla="*/ 4 h 172"/>
                <a:gd name="T10" fmla="*/ 224 w 224"/>
                <a:gd name="T11" fmla="*/ 4 h 172"/>
                <a:gd name="T12" fmla="*/ 6 w 224"/>
                <a:gd name="T13" fmla="*/ 172 h 172"/>
                <a:gd name="T14" fmla="*/ 6 w 224"/>
                <a:gd name="T15" fmla="*/ 172 h 172"/>
                <a:gd name="T16" fmla="*/ 0 w 224"/>
                <a:gd name="T17" fmla="*/ 168 h 172"/>
                <a:gd name="T18" fmla="*/ 0 w 224"/>
                <a:gd name="T19" fmla="*/ 16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72">
                  <a:moveTo>
                    <a:pt x="0" y="168"/>
                  </a:moveTo>
                  <a:lnTo>
                    <a:pt x="0" y="168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6" y="172"/>
                  </a:lnTo>
                  <a:lnTo>
                    <a:pt x="6" y="172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3" name="Freeform 182"/>
            <p:cNvSpPr/>
            <p:nvPr/>
          </p:nvSpPr>
          <p:spPr bwMode="auto">
            <a:xfrm>
              <a:off x="16678275" y="-2027237"/>
              <a:ext cx="352425" cy="269875"/>
            </a:xfrm>
            <a:custGeom>
              <a:avLst/>
              <a:gdLst>
                <a:gd name="T0" fmla="*/ 0 w 222"/>
                <a:gd name="T1" fmla="*/ 168 h 170"/>
                <a:gd name="T2" fmla="*/ 0 w 222"/>
                <a:gd name="T3" fmla="*/ 168 h 170"/>
                <a:gd name="T4" fmla="*/ 216 w 222"/>
                <a:gd name="T5" fmla="*/ 0 h 170"/>
                <a:gd name="T6" fmla="*/ 216 w 222"/>
                <a:gd name="T7" fmla="*/ 0 h 170"/>
                <a:gd name="T8" fmla="*/ 222 w 222"/>
                <a:gd name="T9" fmla="*/ 4 h 170"/>
                <a:gd name="T10" fmla="*/ 222 w 222"/>
                <a:gd name="T11" fmla="*/ 4 h 170"/>
                <a:gd name="T12" fmla="*/ 6 w 222"/>
                <a:gd name="T13" fmla="*/ 170 h 170"/>
                <a:gd name="T14" fmla="*/ 6 w 222"/>
                <a:gd name="T15" fmla="*/ 170 h 170"/>
                <a:gd name="T16" fmla="*/ 0 w 222"/>
                <a:gd name="T17" fmla="*/ 168 h 170"/>
                <a:gd name="T18" fmla="*/ 0 w 222"/>
                <a:gd name="T19" fmla="*/ 16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0">
                  <a:moveTo>
                    <a:pt x="0" y="168"/>
                  </a:moveTo>
                  <a:lnTo>
                    <a:pt x="0" y="168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0" y="168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4" name="Freeform 183"/>
            <p:cNvSpPr/>
            <p:nvPr/>
          </p:nvSpPr>
          <p:spPr bwMode="auto">
            <a:xfrm>
              <a:off x="16694150" y="-2014537"/>
              <a:ext cx="352425" cy="269875"/>
            </a:xfrm>
            <a:custGeom>
              <a:avLst/>
              <a:gdLst>
                <a:gd name="T0" fmla="*/ 0 w 222"/>
                <a:gd name="T1" fmla="*/ 166 h 170"/>
                <a:gd name="T2" fmla="*/ 0 w 222"/>
                <a:gd name="T3" fmla="*/ 166 h 170"/>
                <a:gd name="T4" fmla="*/ 216 w 222"/>
                <a:gd name="T5" fmla="*/ 0 h 170"/>
                <a:gd name="T6" fmla="*/ 216 w 222"/>
                <a:gd name="T7" fmla="*/ 0 h 170"/>
                <a:gd name="T8" fmla="*/ 222 w 222"/>
                <a:gd name="T9" fmla="*/ 4 h 170"/>
                <a:gd name="T10" fmla="*/ 222 w 222"/>
                <a:gd name="T11" fmla="*/ 4 h 170"/>
                <a:gd name="T12" fmla="*/ 6 w 222"/>
                <a:gd name="T13" fmla="*/ 170 h 170"/>
                <a:gd name="T14" fmla="*/ 6 w 222"/>
                <a:gd name="T15" fmla="*/ 170 h 170"/>
                <a:gd name="T16" fmla="*/ 0 w 222"/>
                <a:gd name="T17" fmla="*/ 166 h 170"/>
                <a:gd name="T18" fmla="*/ 0 w 222"/>
                <a:gd name="T19" fmla="*/ 16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70">
                  <a:moveTo>
                    <a:pt x="0" y="166"/>
                  </a:moveTo>
                  <a:lnTo>
                    <a:pt x="0" y="166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22" y="4"/>
                  </a:lnTo>
                  <a:lnTo>
                    <a:pt x="222" y="4"/>
                  </a:lnTo>
                  <a:lnTo>
                    <a:pt x="6" y="170"/>
                  </a:lnTo>
                  <a:lnTo>
                    <a:pt x="6" y="170"/>
                  </a:lnTo>
                  <a:lnTo>
                    <a:pt x="0" y="166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5" name="Freeform 184"/>
            <p:cNvSpPr/>
            <p:nvPr/>
          </p:nvSpPr>
          <p:spPr bwMode="auto">
            <a:xfrm>
              <a:off x="19132550" y="-2862262"/>
              <a:ext cx="1470025" cy="1393825"/>
            </a:xfrm>
            <a:custGeom>
              <a:avLst/>
              <a:gdLst>
                <a:gd name="T0" fmla="*/ 508 w 926"/>
                <a:gd name="T1" fmla="*/ 714 h 878"/>
                <a:gd name="T2" fmla="*/ 302 w 926"/>
                <a:gd name="T3" fmla="*/ 698 h 878"/>
                <a:gd name="T4" fmla="*/ 264 w 926"/>
                <a:gd name="T5" fmla="*/ 708 h 878"/>
                <a:gd name="T6" fmla="*/ 238 w 926"/>
                <a:gd name="T7" fmla="*/ 728 h 878"/>
                <a:gd name="T8" fmla="*/ 220 w 926"/>
                <a:gd name="T9" fmla="*/ 772 h 878"/>
                <a:gd name="T10" fmla="*/ 662 w 926"/>
                <a:gd name="T11" fmla="*/ 876 h 878"/>
                <a:gd name="T12" fmla="*/ 686 w 926"/>
                <a:gd name="T13" fmla="*/ 878 h 878"/>
                <a:gd name="T14" fmla="*/ 736 w 926"/>
                <a:gd name="T15" fmla="*/ 864 h 878"/>
                <a:gd name="T16" fmla="*/ 812 w 926"/>
                <a:gd name="T17" fmla="*/ 812 h 878"/>
                <a:gd name="T18" fmla="*/ 856 w 926"/>
                <a:gd name="T19" fmla="*/ 766 h 878"/>
                <a:gd name="T20" fmla="*/ 906 w 926"/>
                <a:gd name="T21" fmla="*/ 686 h 878"/>
                <a:gd name="T22" fmla="*/ 926 w 926"/>
                <a:gd name="T23" fmla="*/ 604 h 878"/>
                <a:gd name="T24" fmla="*/ 914 w 926"/>
                <a:gd name="T25" fmla="*/ 518 h 878"/>
                <a:gd name="T26" fmla="*/ 868 w 926"/>
                <a:gd name="T27" fmla="*/ 430 h 878"/>
                <a:gd name="T28" fmla="*/ 790 w 926"/>
                <a:gd name="T29" fmla="*/ 344 h 878"/>
                <a:gd name="T30" fmla="*/ 508 w 926"/>
                <a:gd name="T31" fmla="*/ 24 h 878"/>
                <a:gd name="T32" fmla="*/ 476 w 926"/>
                <a:gd name="T33" fmla="*/ 2 h 878"/>
                <a:gd name="T34" fmla="*/ 444 w 926"/>
                <a:gd name="T35" fmla="*/ 4 h 878"/>
                <a:gd name="T36" fmla="*/ 418 w 926"/>
                <a:gd name="T37" fmla="*/ 22 h 878"/>
                <a:gd name="T38" fmla="*/ 404 w 926"/>
                <a:gd name="T39" fmla="*/ 52 h 878"/>
                <a:gd name="T40" fmla="*/ 414 w 926"/>
                <a:gd name="T41" fmla="*/ 88 h 878"/>
                <a:gd name="T42" fmla="*/ 598 w 926"/>
                <a:gd name="T43" fmla="*/ 302 h 878"/>
                <a:gd name="T44" fmla="*/ 322 w 926"/>
                <a:gd name="T45" fmla="*/ 60 h 878"/>
                <a:gd name="T46" fmla="*/ 300 w 926"/>
                <a:gd name="T47" fmla="*/ 44 h 878"/>
                <a:gd name="T48" fmla="*/ 268 w 926"/>
                <a:gd name="T49" fmla="*/ 44 h 878"/>
                <a:gd name="T50" fmla="*/ 242 w 926"/>
                <a:gd name="T51" fmla="*/ 60 h 878"/>
                <a:gd name="T52" fmla="*/ 226 w 926"/>
                <a:gd name="T53" fmla="*/ 88 h 878"/>
                <a:gd name="T54" fmla="*/ 228 w 926"/>
                <a:gd name="T55" fmla="*/ 120 h 878"/>
                <a:gd name="T56" fmla="*/ 478 w 926"/>
                <a:gd name="T57" fmla="*/ 370 h 878"/>
                <a:gd name="T58" fmla="*/ 178 w 926"/>
                <a:gd name="T59" fmla="*/ 140 h 878"/>
                <a:gd name="T60" fmla="*/ 154 w 926"/>
                <a:gd name="T61" fmla="*/ 128 h 878"/>
                <a:gd name="T62" fmla="*/ 122 w 926"/>
                <a:gd name="T63" fmla="*/ 130 h 878"/>
                <a:gd name="T64" fmla="*/ 96 w 926"/>
                <a:gd name="T65" fmla="*/ 148 h 878"/>
                <a:gd name="T66" fmla="*/ 84 w 926"/>
                <a:gd name="T67" fmla="*/ 178 h 878"/>
                <a:gd name="T68" fmla="*/ 88 w 926"/>
                <a:gd name="T69" fmla="*/ 210 h 878"/>
                <a:gd name="T70" fmla="*/ 418 w 926"/>
                <a:gd name="T71" fmla="*/ 484 h 878"/>
                <a:gd name="T72" fmla="*/ 88 w 926"/>
                <a:gd name="T73" fmla="*/ 286 h 878"/>
                <a:gd name="T74" fmla="*/ 66 w 926"/>
                <a:gd name="T75" fmla="*/ 276 h 878"/>
                <a:gd name="T76" fmla="*/ 34 w 926"/>
                <a:gd name="T77" fmla="*/ 282 h 878"/>
                <a:gd name="T78" fmla="*/ 10 w 926"/>
                <a:gd name="T79" fmla="*/ 302 h 878"/>
                <a:gd name="T80" fmla="*/ 0 w 926"/>
                <a:gd name="T81" fmla="*/ 332 h 878"/>
                <a:gd name="T82" fmla="*/ 8 w 926"/>
                <a:gd name="T83" fmla="*/ 364 h 878"/>
                <a:gd name="T84" fmla="*/ 396 w 926"/>
                <a:gd name="T85" fmla="*/ 628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6" h="878">
                  <a:moveTo>
                    <a:pt x="396" y="628"/>
                  </a:moveTo>
                  <a:lnTo>
                    <a:pt x="396" y="628"/>
                  </a:lnTo>
                  <a:lnTo>
                    <a:pt x="508" y="714"/>
                  </a:lnTo>
                  <a:lnTo>
                    <a:pt x="316" y="698"/>
                  </a:lnTo>
                  <a:lnTo>
                    <a:pt x="316" y="698"/>
                  </a:lnTo>
                  <a:lnTo>
                    <a:pt x="302" y="698"/>
                  </a:lnTo>
                  <a:lnTo>
                    <a:pt x="288" y="700"/>
                  </a:lnTo>
                  <a:lnTo>
                    <a:pt x="276" y="702"/>
                  </a:lnTo>
                  <a:lnTo>
                    <a:pt x="264" y="708"/>
                  </a:lnTo>
                  <a:lnTo>
                    <a:pt x="254" y="712"/>
                  </a:lnTo>
                  <a:lnTo>
                    <a:pt x="246" y="720"/>
                  </a:lnTo>
                  <a:lnTo>
                    <a:pt x="238" y="728"/>
                  </a:lnTo>
                  <a:lnTo>
                    <a:pt x="232" y="736"/>
                  </a:lnTo>
                  <a:lnTo>
                    <a:pt x="224" y="754"/>
                  </a:lnTo>
                  <a:lnTo>
                    <a:pt x="220" y="772"/>
                  </a:lnTo>
                  <a:lnTo>
                    <a:pt x="220" y="790"/>
                  </a:lnTo>
                  <a:lnTo>
                    <a:pt x="222" y="806"/>
                  </a:lnTo>
                  <a:lnTo>
                    <a:pt x="662" y="876"/>
                  </a:lnTo>
                  <a:lnTo>
                    <a:pt x="662" y="876"/>
                  </a:lnTo>
                  <a:lnTo>
                    <a:pt x="674" y="878"/>
                  </a:lnTo>
                  <a:lnTo>
                    <a:pt x="686" y="878"/>
                  </a:lnTo>
                  <a:lnTo>
                    <a:pt x="698" y="876"/>
                  </a:lnTo>
                  <a:lnTo>
                    <a:pt x="710" y="872"/>
                  </a:lnTo>
                  <a:lnTo>
                    <a:pt x="736" y="864"/>
                  </a:lnTo>
                  <a:lnTo>
                    <a:pt x="762" y="850"/>
                  </a:lnTo>
                  <a:lnTo>
                    <a:pt x="786" y="832"/>
                  </a:lnTo>
                  <a:lnTo>
                    <a:pt x="812" y="812"/>
                  </a:lnTo>
                  <a:lnTo>
                    <a:pt x="834" y="790"/>
                  </a:lnTo>
                  <a:lnTo>
                    <a:pt x="856" y="766"/>
                  </a:lnTo>
                  <a:lnTo>
                    <a:pt x="856" y="766"/>
                  </a:lnTo>
                  <a:lnTo>
                    <a:pt x="876" y="740"/>
                  </a:lnTo>
                  <a:lnTo>
                    <a:pt x="894" y="714"/>
                  </a:lnTo>
                  <a:lnTo>
                    <a:pt x="906" y="686"/>
                  </a:lnTo>
                  <a:lnTo>
                    <a:pt x="916" y="658"/>
                  </a:lnTo>
                  <a:lnTo>
                    <a:pt x="922" y="632"/>
                  </a:lnTo>
                  <a:lnTo>
                    <a:pt x="926" y="604"/>
                  </a:lnTo>
                  <a:lnTo>
                    <a:pt x="926" y="574"/>
                  </a:lnTo>
                  <a:lnTo>
                    <a:pt x="920" y="546"/>
                  </a:lnTo>
                  <a:lnTo>
                    <a:pt x="914" y="518"/>
                  </a:lnTo>
                  <a:lnTo>
                    <a:pt x="902" y="488"/>
                  </a:lnTo>
                  <a:lnTo>
                    <a:pt x="886" y="460"/>
                  </a:lnTo>
                  <a:lnTo>
                    <a:pt x="868" y="430"/>
                  </a:lnTo>
                  <a:lnTo>
                    <a:pt x="846" y="402"/>
                  </a:lnTo>
                  <a:lnTo>
                    <a:pt x="820" y="372"/>
                  </a:lnTo>
                  <a:lnTo>
                    <a:pt x="790" y="344"/>
                  </a:lnTo>
                  <a:lnTo>
                    <a:pt x="756" y="314"/>
                  </a:lnTo>
                  <a:lnTo>
                    <a:pt x="508" y="24"/>
                  </a:lnTo>
                  <a:lnTo>
                    <a:pt x="508" y="24"/>
                  </a:lnTo>
                  <a:lnTo>
                    <a:pt x="498" y="14"/>
                  </a:lnTo>
                  <a:lnTo>
                    <a:pt x="486" y="6"/>
                  </a:lnTo>
                  <a:lnTo>
                    <a:pt x="476" y="2"/>
                  </a:lnTo>
                  <a:lnTo>
                    <a:pt x="464" y="0"/>
                  </a:lnTo>
                  <a:lnTo>
                    <a:pt x="454" y="2"/>
                  </a:lnTo>
                  <a:lnTo>
                    <a:pt x="444" y="4"/>
                  </a:lnTo>
                  <a:lnTo>
                    <a:pt x="434" y="8"/>
                  </a:lnTo>
                  <a:lnTo>
                    <a:pt x="424" y="16"/>
                  </a:lnTo>
                  <a:lnTo>
                    <a:pt x="418" y="22"/>
                  </a:lnTo>
                  <a:lnTo>
                    <a:pt x="412" y="32"/>
                  </a:lnTo>
                  <a:lnTo>
                    <a:pt x="408" y="42"/>
                  </a:lnTo>
                  <a:lnTo>
                    <a:pt x="404" y="52"/>
                  </a:lnTo>
                  <a:lnTo>
                    <a:pt x="406" y="64"/>
                  </a:lnTo>
                  <a:lnTo>
                    <a:pt x="408" y="76"/>
                  </a:lnTo>
                  <a:lnTo>
                    <a:pt x="414" y="88"/>
                  </a:lnTo>
                  <a:lnTo>
                    <a:pt x="422" y="100"/>
                  </a:lnTo>
                  <a:lnTo>
                    <a:pt x="598" y="302"/>
                  </a:lnTo>
                  <a:lnTo>
                    <a:pt x="598" y="302"/>
                  </a:lnTo>
                  <a:lnTo>
                    <a:pt x="590" y="304"/>
                  </a:lnTo>
                  <a:lnTo>
                    <a:pt x="580" y="306"/>
                  </a:lnTo>
                  <a:lnTo>
                    <a:pt x="322" y="60"/>
                  </a:lnTo>
                  <a:lnTo>
                    <a:pt x="322" y="60"/>
                  </a:lnTo>
                  <a:lnTo>
                    <a:pt x="312" y="50"/>
                  </a:lnTo>
                  <a:lnTo>
                    <a:pt x="300" y="44"/>
                  </a:lnTo>
                  <a:lnTo>
                    <a:pt x="290" y="42"/>
                  </a:lnTo>
                  <a:lnTo>
                    <a:pt x="278" y="42"/>
                  </a:lnTo>
                  <a:lnTo>
                    <a:pt x="268" y="44"/>
                  </a:lnTo>
                  <a:lnTo>
                    <a:pt x="258" y="48"/>
                  </a:lnTo>
                  <a:lnTo>
                    <a:pt x="250" y="54"/>
                  </a:lnTo>
                  <a:lnTo>
                    <a:pt x="242" y="60"/>
                  </a:lnTo>
                  <a:lnTo>
                    <a:pt x="234" y="70"/>
                  </a:lnTo>
                  <a:lnTo>
                    <a:pt x="230" y="78"/>
                  </a:lnTo>
                  <a:lnTo>
                    <a:pt x="226" y="88"/>
                  </a:lnTo>
                  <a:lnTo>
                    <a:pt x="226" y="100"/>
                  </a:lnTo>
                  <a:lnTo>
                    <a:pt x="226" y="110"/>
                  </a:lnTo>
                  <a:lnTo>
                    <a:pt x="228" y="120"/>
                  </a:lnTo>
                  <a:lnTo>
                    <a:pt x="234" y="130"/>
                  </a:lnTo>
                  <a:lnTo>
                    <a:pt x="242" y="140"/>
                  </a:lnTo>
                  <a:lnTo>
                    <a:pt x="478" y="370"/>
                  </a:lnTo>
                  <a:lnTo>
                    <a:pt x="478" y="370"/>
                  </a:lnTo>
                  <a:lnTo>
                    <a:pt x="470" y="380"/>
                  </a:lnTo>
                  <a:lnTo>
                    <a:pt x="178" y="140"/>
                  </a:lnTo>
                  <a:lnTo>
                    <a:pt x="178" y="140"/>
                  </a:lnTo>
                  <a:lnTo>
                    <a:pt x="166" y="132"/>
                  </a:lnTo>
                  <a:lnTo>
                    <a:pt x="154" y="128"/>
                  </a:lnTo>
                  <a:lnTo>
                    <a:pt x="144" y="126"/>
                  </a:lnTo>
                  <a:lnTo>
                    <a:pt x="132" y="126"/>
                  </a:lnTo>
                  <a:lnTo>
                    <a:pt x="122" y="130"/>
                  </a:lnTo>
                  <a:lnTo>
                    <a:pt x="112" y="134"/>
                  </a:lnTo>
                  <a:lnTo>
                    <a:pt x="104" y="140"/>
                  </a:lnTo>
                  <a:lnTo>
                    <a:pt x="96" y="148"/>
                  </a:lnTo>
                  <a:lnTo>
                    <a:pt x="90" y="158"/>
                  </a:lnTo>
                  <a:lnTo>
                    <a:pt x="86" y="168"/>
                  </a:lnTo>
                  <a:lnTo>
                    <a:pt x="84" y="178"/>
                  </a:lnTo>
                  <a:lnTo>
                    <a:pt x="84" y="188"/>
                  </a:lnTo>
                  <a:lnTo>
                    <a:pt x="84" y="198"/>
                  </a:lnTo>
                  <a:lnTo>
                    <a:pt x="88" y="210"/>
                  </a:lnTo>
                  <a:lnTo>
                    <a:pt x="96" y="220"/>
                  </a:lnTo>
                  <a:lnTo>
                    <a:pt x="104" y="228"/>
                  </a:lnTo>
                  <a:lnTo>
                    <a:pt x="418" y="484"/>
                  </a:lnTo>
                  <a:lnTo>
                    <a:pt x="418" y="484"/>
                  </a:lnTo>
                  <a:lnTo>
                    <a:pt x="416" y="502"/>
                  </a:lnTo>
                  <a:lnTo>
                    <a:pt x="88" y="286"/>
                  </a:lnTo>
                  <a:lnTo>
                    <a:pt x="88" y="286"/>
                  </a:lnTo>
                  <a:lnTo>
                    <a:pt x="78" y="280"/>
                  </a:lnTo>
                  <a:lnTo>
                    <a:pt x="66" y="276"/>
                  </a:lnTo>
                  <a:lnTo>
                    <a:pt x="54" y="276"/>
                  </a:lnTo>
                  <a:lnTo>
                    <a:pt x="44" y="278"/>
                  </a:lnTo>
                  <a:lnTo>
                    <a:pt x="34" y="282"/>
                  </a:lnTo>
                  <a:lnTo>
                    <a:pt x="24" y="286"/>
                  </a:lnTo>
                  <a:lnTo>
                    <a:pt x="16" y="294"/>
                  </a:lnTo>
                  <a:lnTo>
                    <a:pt x="10" y="302"/>
                  </a:lnTo>
                  <a:lnTo>
                    <a:pt x="4" y="312"/>
                  </a:lnTo>
                  <a:lnTo>
                    <a:pt x="0" y="322"/>
                  </a:lnTo>
                  <a:lnTo>
                    <a:pt x="0" y="332"/>
                  </a:lnTo>
                  <a:lnTo>
                    <a:pt x="0" y="344"/>
                  </a:lnTo>
                  <a:lnTo>
                    <a:pt x="2" y="354"/>
                  </a:lnTo>
                  <a:lnTo>
                    <a:pt x="8" y="364"/>
                  </a:lnTo>
                  <a:lnTo>
                    <a:pt x="16" y="374"/>
                  </a:lnTo>
                  <a:lnTo>
                    <a:pt x="26" y="382"/>
                  </a:lnTo>
                  <a:lnTo>
                    <a:pt x="396" y="628"/>
                  </a:lnTo>
                  <a:close/>
                </a:path>
              </a:pathLst>
            </a:custGeom>
            <a:solidFill>
              <a:srgbClr val="FC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6" name="Freeform 185"/>
            <p:cNvSpPr/>
            <p:nvPr/>
          </p:nvSpPr>
          <p:spPr bwMode="auto">
            <a:xfrm>
              <a:off x="20262850" y="-2138362"/>
              <a:ext cx="1114425" cy="1479550"/>
            </a:xfrm>
            <a:custGeom>
              <a:avLst/>
              <a:gdLst>
                <a:gd name="T0" fmla="*/ 250 w 702"/>
                <a:gd name="T1" fmla="*/ 0 h 932"/>
                <a:gd name="T2" fmla="*/ 250 w 702"/>
                <a:gd name="T3" fmla="*/ 0 h 932"/>
                <a:gd name="T4" fmla="*/ 212 w 702"/>
                <a:gd name="T5" fmla="*/ 72 h 932"/>
                <a:gd name="T6" fmla="*/ 130 w 702"/>
                <a:gd name="T7" fmla="*/ 232 h 932"/>
                <a:gd name="T8" fmla="*/ 84 w 702"/>
                <a:gd name="T9" fmla="*/ 316 h 932"/>
                <a:gd name="T10" fmla="*/ 44 w 702"/>
                <a:gd name="T11" fmla="*/ 388 h 932"/>
                <a:gd name="T12" fmla="*/ 14 w 702"/>
                <a:gd name="T13" fmla="*/ 436 h 932"/>
                <a:gd name="T14" fmla="*/ 6 w 702"/>
                <a:gd name="T15" fmla="*/ 448 h 932"/>
                <a:gd name="T16" fmla="*/ 2 w 702"/>
                <a:gd name="T17" fmla="*/ 452 h 932"/>
                <a:gd name="T18" fmla="*/ 0 w 702"/>
                <a:gd name="T19" fmla="*/ 452 h 932"/>
                <a:gd name="T20" fmla="*/ 0 w 702"/>
                <a:gd name="T21" fmla="*/ 452 h 932"/>
                <a:gd name="T22" fmla="*/ 16 w 702"/>
                <a:gd name="T23" fmla="*/ 462 h 932"/>
                <a:gd name="T24" fmla="*/ 68 w 702"/>
                <a:gd name="T25" fmla="*/ 496 h 932"/>
                <a:gd name="T26" fmla="*/ 246 w 702"/>
                <a:gd name="T27" fmla="*/ 616 h 932"/>
                <a:gd name="T28" fmla="*/ 702 w 702"/>
                <a:gd name="T29" fmla="*/ 932 h 932"/>
                <a:gd name="T30" fmla="*/ 702 w 702"/>
                <a:gd name="T31" fmla="*/ 308 h 932"/>
                <a:gd name="T32" fmla="*/ 250 w 702"/>
                <a:gd name="T33" fmla="*/ 0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2" h="932">
                  <a:moveTo>
                    <a:pt x="250" y="0"/>
                  </a:moveTo>
                  <a:lnTo>
                    <a:pt x="250" y="0"/>
                  </a:lnTo>
                  <a:lnTo>
                    <a:pt x="212" y="72"/>
                  </a:lnTo>
                  <a:lnTo>
                    <a:pt x="130" y="232"/>
                  </a:lnTo>
                  <a:lnTo>
                    <a:pt x="84" y="316"/>
                  </a:lnTo>
                  <a:lnTo>
                    <a:pt x="44" y="388"/>
                  </a:lnTo>
                  <a:lnTo>
                    <a:pt x="14" y="436"/>
                  </a:lnTo>
                  <a:lnTo>
                    <a:pt x="6" y="448"/>
                  </a:lnTo>
                  <a:lnTo>
                    <a:pt x="2" y="452"/>
                  </a:lnTo>
                  <a:lnTo>
                    <a:pt x="0" y="452"/>
                  </a:lnTo>
                  <a:lnTo>
                    <a:pt x="0" y="452"/>
                  </a:lnTo>
                  <a:lnTo>
                    <a:pt x="16" y="462"/>
                  </a:lnTo>
                  <a:lnTo>
                    <a:pt x="68" y="496"/>
                  </a:lnTo>
                  <a:lnTo>
                    <a:pt x="246" y="616"/>
                  </a:lnTo>
                  <a:lnTo>
                    <a:pt x="702" y="932"/>
                  </a:lnTo>
                  <a:lnTo>
                    <a:pt x="702" y="308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A37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7" name="Freeform 186"/>
            <p:cNvSpPr/>
            <p:nvPr/>
          </p:nvSpPr>
          <p:spPr bwMode="auto">
            <a:xfrm>
              <a:off x="20262850" y="-1773237"/>
              <a:ext cx="1114425" cy="1117600"/>
            </a:xfrm>
            <a:custGeom>
              <a:avLst/>
              <a:gdLst>
                <a:gd name="T0" fmla="*/ 130 w 702"/>
                <a:gd name="T1" fmla="*/ 0 h 704"/>
                <a:gd name="T2" fmla="*/ 130 w 702"/>
                <a:gd name="T3" fmla="*/ 0 h 704"/>
                <a:gd name="T4" fmla="*/ 86 w 702"/>
                <a:gd name="T5" fmla="*/ 84 h 704"/>
                <a:gd name="T6" fmla="*/ 46 w 702"/>
                <a:gd name="T7" fmla="*/ 158 h 704"/>
                <a:gd name="T8" fmla="*/ 30 w 702"/>
                <a:gd name="T9" fmla="*/ 186 h 704"/>
                <a:gd name="T10" fmla="*/ 16 w 702"/>
                <a:gd name="T11" fmla="*/ 208 h 704"/>
                <a:gd name="T12" fmla="*/ 6 w 702"/>
                <a:gd name="T13" fmla="*/ 220 h 704"/>
                <a:gd name="T14" fmla="*/ 2 w 702"/>
                <a:gd name="T15" fmla="*/ 222 h 704"/>
                <a:gd name="T16" fmla="*/ 0 w 702"/>
                <a:gd name="T17" fmla="*/ 222 h 704"/>
                <a:gd name="T18" fmla="*/ 0 w 702"/>
                <a:gd name="T19" fmla="*/ 222 h 704"/>
                <a:gd name="T20" fmla="*/ 18 w 702"/>
                <a:gd name="T21" fmla="*/ 232 h 704"/>
                <a:gd name="T22" fmla="*/ 68 w 702"/>
                <a:gd name="T23" fmla="*/ 266 h 704"/>
                <a:gd name="T24" fmla="*/ 246 w 702"/>
                <a:gd name="T25" fmla="*/ 388 h 704"/>
                <a:gd name="T26" fmla="*/ 702 w 702"/>
                <a:gd name="T27" fmla="*/ 704 h 704"/>
                <a:gd name="T28" fmla="*/ 702 w 702"/>
                <a:gd name="T29" fmla="*/ 392 h 704"/>
                <a:gd name="T30" fmla="*/ 130 w 702"/>
                <a:gd name="T31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2" h="704">
                  <a:moveTo>
                    <a:pt x="130" y="0"/>
                  </a:moveTo>
                  <a:lnTo>
                    <a:pt x="130" y="0"/>
                  </a:lnTo>
                  <a:lnTo>
                    <a:pt x="86" y="84"/>
                  </a:lnTo>
                  <a:lnTo>
                    <a:pt x="46" y="158"/>
                  </a:lnTo>
                  <a:lnTo>
                    <a:pt x="30" y="186"/>
                  </a:lnTo>
                  <a:lnTo>
                    <a:pt x="16" y="208"/>
                  </a:lnTo>
                  <a:lnTo>
                    <a:pt x="6" y="220"/>
                  </a:lnTo>
                  <a:lnTo>
                    <a:pt x="2" y="222"/>
                  </a:lnTo>
                  <a:lnTo>
                    <a:pt x="0" y="222"/>
                  </a:lnTo>
                  <a:lnTo>
                    <a:pt x="0" y="222"/>
                  </a:lnTo>
                  <a:lnTo>
                    <a:pt x="18" y="232"/>
                  </a:lnTo>
                  <a:lnTo>
                    <a:pt x="68" y="266"/>
                  </a:lnTo>
                  <a:lnTo>
                    <a:pt x="246" y="388"/>
                  </a:lnTo>
                  <a:lnTo>
                    <a:pt x="702" y="704"/>
                  </a:lnTo>
                  <a:lnTo>
                    <a:pt x="702" y="39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986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8" name="Freeform 187"/>
            <p:cNvSpPr/>
            <p:nvPr/>
          </p:nvSpPr>
          <p:spPr bwMode="auto">
            <a:xfrm>
              <a:off x="17354550" y="-1500187"/>
              <a:ext cx="1336675" cy="1539875"/>
            </a:xfrm>
            <a:custGeom>
              <a:avLst/>
              <a:gdLst>
                <a:gd name="T0" fmla="*/ 680 w 842"/>
                <a:gd name="T1" fmla="*/ 590 h 970"/>
                <a:gd name="T2" fmla="*/ 718 w 842"/>
                <a:gd name="T3" fmla="*/ 386 h 970"/>
                <a:gd name="T4" fmla="*/ 736 w 842"/>
                <a:gd name="T5" fmla="*/ 352 h 970"/>
                <a:gd name="T6" fmla="*/ 760 w 842"/>
                <a:gd name="T7" fmla="*/ 332 h 970"/>
                <a:gd name="T8" fmla="*/ 808 w 842"/>
                <a:gd name="T9" fmla="*/ 324 h 970"/>
                <a:gd name="T10" fmla="*/ 800 w 842"/>
                <a:gd name="T11" fmla="*/ 778 h 970"/>
                <a:gd name="T12" fmla="*/ 794 w 842"/>
                <a:gd name="T13" fmla="*/ 802 h 970"/>
                <a:gd name="T14" fmla="*/ 768 w 842"/>
                <a:gd name="T15" fmla="*/ 848 h 970"/>
                <a:gd name="T16" fmla="*/ 700 w 842"/>
                <a:gd name="T17" fmla="*/ 908 h 970"/>
                <a:gd name="T18" fmla="*/ 644 w 842"/>
                <a:gd name="T19" fmla="*/ 940 h 970"/>
                <a:gd name="T20" fmla="*/ 554 w 842"/>
                <a:gd name="T21" fmla="*/ 968 h 970"/>
                <a:gd name="T22" fmla="*/ 468 w 842"/>
                <a:gd name="T23" fmla="*/ 966 h 970"/>
                <a:gd name="T24" fmla="*/ 388 w 842"/>
                <a:gd name="T25" fmla="*/ 932 h 970"/>
                <a:gd name="T26" fmla="*/ 316 w 842"/>
                <a:gd name="T27" fmla="*/ 866 h 970"/>
                <a:gd name="T28" fmla="*/ 252 w 842"/>
                <a:gd name="T29" fmla="*/ 768 h 970"/>
                <a:gd name="T30" fmla="*/ 12 w 842"/>
                <a:gd name="T31" fmla="*/ 416 h 970"/>
                <a:gd name="T32" fmla="*/ 0 w 842"/>
                <a:gd name="T33" fmla="*/ 380 h 970"/>
                <a:gd name="T34" fmla="*/ 10 w 842"/>
                <a:gd name="T35" fmla="*/ 348 h 970"/>
                <a:gd name="T36" fmla="*/ 34 w 842"/>
                <a:gd name="T37" fmla="*/ 328 h 970"/>
                <a:gd name="T38" fmla="*/ 66 w 842"/>
                <a:gd name="T39" fmla="*/ 324 h 970"/>
                <a:gd name="T40" fmla="*/ 98 w 842"/>
                <a:gd name="T41" fmla="*/ 340 h 970"/>
                <a:gd name="T42" fmla="*/ 260 w 842"/>
                <a:gd name="T43" fmla="*/ 574 h 970"/>
                <a:gd name="T44" fmla="*/ 94 w 842"/>
                <a:gd name="T45" fmla="*/ 246 h 970"/>
                <a:gd name="T46" fmla="*/ 84 w 842"/>
                <a:gd name="T47" fmla="*/ 220 h 970"/>
                <a:gd name="T48" fmla="*/ 92 w 842"/>
                <a:gd name="T49" fmla="*/ 188 h 970"/>
                <a:gd name="T50" fmla="*/ 114 w 842"/>
                <a:gd name="T51" fmla="*/ 166 h 970"/>
                <a:gd name="T52" fmla="*/ 146 w 842"/>
                <a:gd name="T53" fmla="*/ 160 h 970"/>
                <a:gd name="T54" fmla="*/ 176 w 842"/>
                <a:gd name="T55" fmla="*/ 170 h 970"/>
                <a:gd name="T56" fmla="*/ 356 w 842"/>
                <a:gd name="T57" fmla="*/ 474 h 970"/>
                <a:gd name="T58" fmla="*/ 208 w 842"/>
                <a:gd name="T59" fmla="*/ 124 h 970"/>
                <a:gd name="T60" fmla="*/ 202 w 842"/>
                <a:gd name="T61" fmla="*/ 100 h 970"/>
                <a:gd name="T62" fmla="*/ 212 w 842"/>
                <a:gd name="T63" fmla="*/ 70 h 970"/>
                <a:gd name="T64" fmla="*/ 236 w 842"/>
                <a:gd name="T65" fmla="*/ 50 h 970"/>
                <a:gd name="T66" fmla="*/ 268 w 842"/>
                <a:gd name="T67" fmla="*/ 44 h 970"/>
                <a:gd name="T68" fmla="*/ 298 w 842"/>
                <a:gd name="T69" fmla="*/ 56 h 970"/>
                <a:gd name="T70" fmla="*/ 482 w 842"/>
                <a:gd name="T71" fmla="*/ 444 h 970"/>
                <a:gd name="T72" fmla="*/ 372 w 842"/>
                <a:gd name="T73" fmla="*/ 76 h 970"/>
                <a:gd name="T74" fmla="*/ 368 w 842"/>
                <a:gd name="T75" fmla="*/ 52 h 970"/>
                <a:gd name="T76" fmla="*/ 380 w 842"/>
                <a:gd name="T77" fmla="*/ 22 h 970"/>
                <a:gd name="T78" fmla="*/ 408 w 842"/>
                <a:gd name="T79" fmla="*/ 4 h 970"/>
                <a:gd name="T80" fmla="*/ 438 w 842"/>
                <a:gd name="T81" fmla="*/ 0 h 970"/>
                <a:gd name="T82" fmla="*/ 468 w 842"/>
                <a:gd name="T83" fmla="*/ 16 h 970"/>
                <a:gd name="T84" fmla="*/ 624 w 842"/>
                <a:gd name="T85" fmla="*/ 46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2" h="970">
                  <a:moveTo>
                    <a:pt x="624" y="460"/>
                  </a:moveTo>
                  <a:lnTo>
                    <a:pt x="624" y="460"/>
                  </a:lnTo>
                  <a:lnTo>
                    <a:pt x="680" y="590"/>
                  </a:lnTo>
                  <a:lnTo>
                    <a:pt x="714" y="400"/>
                  </a:lnTo>
                  <a:lnTo>
                    <a:pt x="714" y="400"/>
                  </a:lnTo>
                  <a:lnTo>
                    <a:pt x="718" y="386"/>
                  </a:lnTo>
                  <a:lnTo>
                    <a:pt x="722" y="372"/>
                  </a:lnTo>
                  <a:lnTo>
                    <a:pt x="728" y="362"/>
                  </a:lnTo>
                  <a:lnTo>
                    <a:pt x="736" y="352"/>
                  </a:lnTo>
                  <a:lnTo>
                    <a:pt x="744" y="344"/>
                  </a:lnTo>
                  <a:lnTo>
                    <a:pt x="752" y="338"/>
                  </a:lnTo>
                  <a:lnTo>
                    <a:pt x="760" y="332"/>
                  </a:lnTo>
                  <a:lnTo>
                    <a:pt x="770" y="328"/>
                  </a:lnTo>
                  <a:lnTo>
                    <a:pt x="790" y="324"/>
                  </a:lnTo>
                  <a:lnTo>
                    <a:pt x="808" y="324"/>
                  </a:lnTo>
                  <a:lnTo>
                    <a:pt x="826" y="328"/>
                  </a:lnTo>
                  <a:lnTo>
                    <a:pt x="842" y="336"/>
                  </a:lnTo>
                  <a:lnTo>
                    <a:pt x="800" y="778"/>
                  </a:lnTo>
                  <a:lnTo>
                    <a:pt x="800" y="778"/>
                  </a:lnTo>
                  <a:lnTo>
                    <a:pt x="798" y="790"/>
                  </a:lnTo>
                  <a:lnTo>
                    <a:pt x="794" y="802"/>
                  </a:lnTo>
                  <a:lnTo>
                    <a:pt x="790" y="814"/>
                  </a:lnTo>
                  <a:lnTo>
                    <a:pt x="784" y="826"/>
                  </a:lnTo>
                  <a:lnTo>
                    <a:pt x="768" y="848"/>
                  </a:lnTo>
                  <a:lnTo>
                    <a:pt x="748" y="868"/>
                  </a:lnTo>
                  <a:lnTo>
                    <a:pt x="726" y="888"/>
                  </a:lnTo>
                  <a:lnTo>
                    <a:pt x="700" y="908"/>
                  </a:lnTo>
                  <a:lnTo>
                    <a:pt x="672" y="924"/>
                  </a:lnTo>
                  <a:lnTo>
                    <a:pt x="644" y="940"/>
                  </a:lnTo>
                  <a:lnTo>
                    <a:pt x="644" y="940"/>
                  </a:lnTo>
                  <a:lnTo>
                    <a:pt x="614" y="952"/>
                  </a:lnTo>
                  <a:lnTo>
                    <a:pt x="584" y="962"/>
                  </a:lnTo>
                  <a:lnTo>
                    <a:pt x="554" y="968"/>
                  </a:lnTo>
                  <a:lnTo>
                    <a:pt x="524" y="970"/>
                  </a:lnTo>
                  <a:lnTo>
                    <a:pt x="496" y="970"/>
                  </a:lnTo>
                  <a:lnTo>
                    <a:pt x="468" y="966"/>
                  </a:lnTo>
                  <a:lnTo>
                    <a:pt x="442" y="958"/>
                  </a:lnTo>
                  <a:lnTo>
                    <a:pt x="414" y="946"/>
                  </a:lnTo>
                  <a:lnTo>
                    <a:pt x="388" y="932"/>
                  </a:lnTo>
                  <a:lnTo>
                    <a:pt x="364" y="914"/>
                  </a:lnTo>
                  <a:lnTo>
                    <a:pt x="340" y="892"/>
                  </a:lnTo>
                  <a:lnTo>
                    <a:pt x="316" y="866"/>
                  </a:lnTo>
                  <a:lnTo>
                    <a:pt x="294" y="838"/>
                  </a:lnTo>
                  <a:lnTo>
                    <a:pt x="272" y="804"/>
                  </a:lnTo>
                  <a:lnTo>
                    <a:pt x="252" y="768"/>
                  </a:lnTo>
                  <a:lnTo>
                    <a:pt x="232" y="728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6" y="404"/>
                  </a:lnTo>
                  <a:lnTo>
                    <a:pt x="2" y="392"/>
                  </a:lnTo>
                  <a:lnTo>
                    <a:pt x="0" y="380"/>
                  </a:lnTo>
                  <a:lnTo>
                    <a:pt x="2" y="368"/>
                  </a:lnTo>
                  <a:lnTo>
                    <a:pt x="4" y="358"/>
                  </a:lnTo>
                  <a:lnTo>
                    <a:pt x="10" y="348"/>
                  </a:lnTo>
                  <a:lnTo>
                    <a:pt x="16" y="340"/>
                  </a:lnTo>
                  <a:lnTo>
                    <a:pt x="26" y="334"/>
                  </a:lnTo>
                  <a:lnTo>
                    <a:pt x="34" y="328"/>
                  </a:lnTo>
                  <a:lnTo>
                    <a:pt x="44" y="324"/>
                  </a:lnTo>
                  <a:lnTo>
                    <a:pt x="56" y="322"/>
                  </a:lnTo>
                  <a:lnTo>
                    <a:pt x="66" y="324"/>
                  </a:lnTo>
                  <a:lnTo>
                    <a:pt x="78" y="326"/>
                  </a:lnTo>
                  <a:lnTo>
                    <a:pt x="88" y="332"/>
                  </a:lnTo>
                  <a:lnTo>
                    <a:pt x="98" y="340"/>
                  </a:lnTo>
                  <a:lnTo>
                    <a:pt x="108" y="352"/>
                  </a:lnTo>
                  <a:lnTo>
                    <a:pt x="260" y="574"/>
                  </a:lnTo>
                  <a:lnTo>
                    <a:pt x="260" y="574"/>
                  </a:lnTo>
                  <a:lnTo>
                    <a:pt x="264" y="566"/>
                  </a:lnTo>
                  <a:lnTo>
                    <a:pt x="268" y="558"/>
                  </a:lnTo>
                  <a:lnTo>
                    <a:pt x="94" y="246"/>
                  </a:lnTo>
                  <a:lnTo>
                    <a:pt x="94" y="246"/>
                  </a:lnTo>
                  <a:lnTo>
                    <a:pt x="88" y="232"/>
                  </a:lnTo>
                  <a:lnTo>
                    <a:pt x="84" y="220"/>
                  </a:lnTo>
                  <a:lnTo>
                    <a:pt x="84" y="208"/>
                  </a:lnTo>
                  <a:lnTo>
                    <a:pt x="88" y="198"/>
                  </a:lnTo>
                  <a:lnTo>
                    <a:pt x="92" y="188"/>
                  </a:lnTo>
                  <a:lnTo>
                    <a:pt x="98" y="180"/>
                  </a:lnTo>
                  <a:lnTo>
                    <a:pt x="106" y="172"/>
                  </a:lnTo>
                  <a:lnTo>
                    <a:pt x="114" y="166"/>
                  </a:lnTo>
                  <a:lnTo>
                    <a:pt x="124" y="162"/>
                  </a:lnTo>
                  <a:lnTo>
                    <a:pt x="136" y="160"/>
                  </a:lnTo>
                  <a:lnTo>
                    <a:pt x="146" y="160"/>
                  </a:lnTo>
                  <a:lnTo>
                    <a:pt x="156" y="162"/>
                  </a:lnTo>
                  <a:lnTo>
                    <a:pt x="166" y="164"/>
                  </a:lnTo>
                  <a:lnTo>
                    <a:pt x="176" y="170"/>
                  </a:lnTo>
                  <a:lnTo>
                    <a:pt x="186" y="178"/>
                  </a:lnTo>
                  <a:lnTo>
                    <a:pt x="192" y="188"/>
                  </a:lnTo>
                  <a:lnTo>
                    <a:pt x="356" y="474"/>
                  </a:lnTo>
                  <a:lnTo>
                    <a:pt x="356" y="474"/>
                  </a:lnTo>
                  <a:lnTo>
                    <a:pt x="366" y="468"/>
                  </a:lnTo>
                  <a:lnTo>
                    <a:pt x="208" y="124"/>
                  </a:lnTo>
                  <a:lnTo>
                    <a:pt x="208" y="124"/>
                  </a:lnTo>
                  <a:lnTo>
                    <a:pt x="204" y="112"/>
                  </a:lnTo>
                  <a:lnTo>
                    <a:pt x="202" y="100"/>
                  </a:lnTo>
                  <a:lnTo>
                    <a:pt x="204" y="88"/>
                  </a:lnTo>
                  <a:lnTo>
                    <a:pt x="206" y="78"/>
                  </a:lnTo>
                  <a:lnTo>
                    <a:pt x="212" y="70"/>
                  </a:lnTo>
                  <a:lnTo>
                    <a:pt x="218" y="62"/>
                  </a:lnTo>
                  <a:lnTo>
                    <a:pt x="228" y="54"/>
                  </a:lnTo>
                  <a:lnTo>
                    <a:pt x="236" y="50"/>
                  </a:lnTo>
                  <a:lnTo>
                    <a:pt x="246" y="46"/>
                  </a:lnTo>
                  <a:lnTo>
                    <a:pt x="258" y="44"/>
                  </a:lnTo>
                  <a:lnTo>
                    <a:pt x="268" y="44"/>
                  </a:lnTo>
                  <a:lnTo>
                    <a:pt x="278" y="46"/>
                  </a:lnTo>
                  <a:lnTo>
                    <a:pt x="288" y="50"/>
                  </a:lnTo>
                  <a:lnTo>
                    <a:pt x="298" y="56"/>
                  </a:lnTo>
                  <a:lnTo>
                    <a:pt x="306" y="66"/>
                  </a:lnTo>
                  <a:lnTo>
                    <a:pt x="312" y="76"/>
                  </a:lnTo>
                  <a:lnTo>
                    <a:pt x="482" y="444"/>
                  </a:lnTo>
                  <a:lnTo>
                    <a:pt x="482" y="444"/>
                  </a:lnTo>
                  <a:lnTo>
                    <a:pt x="498" y="446"/>
                  </a:lnTo>
                  <a:lnTo>
                    <a:pt x="372" y="76"/>
                  </a:lnTo>
                  <a:lnTo>
                    <a:pt x="372" y="76"/>
                  </a:lnTo>
                  <a:lnTo>
                    <a:pt x="368" y="64"/>
                  </a:lnTo>
                  <a:lnTo>
                    <a:pt x="368" y="52"/>
                  </a:lnTo>
                  <a:lnTo>
                    <a:pt x="370" y="40"/>
                  </a:lnTo>
                  <a:lnTo>
                    <a:pt x="374" y="30"/>
                  </a:lnTo>
                  <a:lnTo>
                    <a:pt x="380" y="22"/>
                  </a:lnTo>
                  <a:lnTo>
                    <a:pt x="388" y="14"/>
                  </a:lnTo>
                  <a:lnTo>
                    <a:pt x="398" y="8"/>
                  </a:lnTo>
                  <a:lnTo>
                    <a:pt x="408" y="4"/>
                  </a:lnTo>
                  <a:lnTo>
                    <a:pt x="418" y="0"/>
                  </a:lnTo>
                  <a:lnTo>
                    <a:pt x="428" y="0"/>
                  </a:lnTo>
                  <a:lnTo>
                    <a:pt x="438" y="0"/>
                  </a:lnTo>
                  <a:lnTo>
                    <a:pt x="450" y="4"/>
                  </a:lnTo>
                  <a:lnTo>
                    <a:pt x="458" y="10"/>
                  </a:lnTo>
                  <a:lnTo>
                    <a:pt x="468" y="16"/>
                  </a:lnTo>
                  <a:lnTo>
                    <a:pt x="474" y="26"/>
                  </a:lnTo>
                  <a:lnTo>
                    <a:pt x="480" y="40"/>
                  </a:lnTo>
                  <a:lnTo>
                    <a:pt x="624" y="460"/>
                  </a:lnTo>
                  <a:close/>
                </a:path>
              </a:pathLst>
            </a:custGeom>
            <a:solidFill>
              <a:srgbClr val="FCDA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79" name="Freeform 188"/>
            <p:cNvSpPr/>
            <p:nvPr/>
          </p:nvSpPr>
          <p:spPr bwMode="auto">
            <a:xfrm>
              <a:off x="17856200" y="-173037"/>
              <a:ext cx="1193800" cy="1101725"/>
            </a:xfrm>
            <a:custGeom>
              <a:avLst/>
              <a:gdLst>
                <a:gd name="T0" fmla="*/ 0 w 752"/>
                <a:gd name="T1" fmla="*/ 128 h 694"/>
                <a:gd name="T2" fmla="*/ 0 w 752"/>
                <a:gd name="T3" fmla="*/ 128 h 694"/>
                <a:gd name="T4" fmla="*/ 80 w 752"/>
                <a:gd name="T5" fmla="*/ 110 h 694"/>
                <a:gd name="T6" fmla="*/ 256 w 752"/>
                <a:gd name="T7" fmla="*/ 70 h 694"/>
                <a:gd name="T8" fmla="*/ 348 w 752"/>
                <a:gd name="T9" fmla="*/ 48 h 694"/>
                <a:gd name="T10" fmla="*/ 428 w 752"/>
                <a:gd name="T11" fmla="*/ 26 h 694"/>
                <a:gd name="T12" fmla="*/ 482 w 752"/>
                <a:gd name="T13" fmla="*/ 10 h 694"/>
                <a:gd name="T14" fmla="*/ 496 w 752"/>
                <a:gd name="T15" fmla="*/ 4 h 694"/>
                <a:gd name="T16" fmla="*/ 500 w 752"/>
                <a:gd name="T17" fmla="*/ 2 h 694"/>
                <a:gd name="T18" fmla="*/ 500 w 752"/>
                <a:gd name="T19" fmla="*/ 0 h 694"/>
                <a:gd name="T20" fmla="*/ 500 w 752"/>
                <a:gd name="T21" fmla="*/ 0 h 694"/>
                <a:gd name="T22" fmla="*/ 504 w 752"/>
                <a:gd name="T23" fmla="*/ 14 h 694"/>
                <a:gd name="T24" fmla="*/ 520 w 752"/>
                <a:gd name="T25" fmla="*/ 60 h 694"/>
                <a:gd name="T26" fmla="*/ 580 w 752"/>
                <a:gd name="T27" fmla="*/ 228 h 694"/>
                <a:gd name="T28" fmla="*/ 752 w 752"/>
                <a:gd name="T29" fmla="*/ 694 h 694"/>
                <a:gd name="T30" fmla="*/ 206 w 752"/>
                <a:gd name="T31" fmla="*/ 694 h 694"/>
                <a:gd name="T32" fmla="*/ 0 w 752"/>
                <a:gd name="T33" fmla="*/ 128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2" h="694">
                  <a:moveTo>
                    <a:pt x="0" y="128"/>
                  </a:moveTo>
                  <a:lnTo>
                    <a:pt x="0" y="128"/>
                  </a:lnTo>
                  <a:lnTo>
                    <a:pt x="80" y="110"/>
                  </a:lnTo>
                  <a:lnTo>
                    <a:pt x="256" y="70"/>
                  </a:lnTo>
                  <a:lnTo>
                    <a:pt x="348" y="48"/>
                  </a:lnTo>
                  <a:lnTo>
                    <a:pt x="428" y="26"/>
                  </a:lnTo>
                  <a:lnTo>
                    <a:pt x="482" y="10"/>
                  </a:lnTo>
                  <a:lnTo>
                    <a:pt x="496" y="4"/>
                  </a:lnTo>
                  <a:lnTo>
                    <a:pt x="500" y="2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4" y="14"/>
                  </a:lnTo>
                  <a:lnTo>
                    <a:pt x="520" y="60"/>
                  </a:lnTo>
                  <a:lnTo>
                    <a:pt x="580" y="228"/>
                  </a:lnTo>
                  <a:lnTo>
                    <a:pt x="752" y="694"/>
                  </a:lnTo>
                  <a:lnTo>
                    <a:pt x="206" y="694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A37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0" name="Freeform 189"/>
            <p:cNvSpPr/>
            <p:nvPr/>
          </p:nvSpPr>
          <p:spPr bwMode="auto">
            <a:xfrm>
              <a:off x="18256250" y="-173037"/>
              <a:ext cx="793750" cy="1101725"/>
            </a:xfrm>
            <a:custGeom>
              <a:avLst/>
              <a:gdLst>
                <a:gd name="T0" fmla="*/ 0 w 500"/>
                <a:gd name="T1" fmla="*/ 70 h 694"/>
                <a:gd name="T2" fmla="*/ 0 w 500"/>
                <a:gd name="T3" fmla="*/ 70 h 694"/>
                <a:gd name="T4" fmla="*/ 94 w 500"/>
                <a:gd name="T5" fmla="*/ 48 h 694"/>
                <a:gd name="T6" fmla="*/ 176 w 500"/>
                <a:gd name="T7" fmla="*/ 28 h 694"/>
                <a:gd name="T8" fmla="*/ 208 w 500"/>
                <a:gd name="T9" fmla="*/ 18 h 694"/>
                <a:gd name="T10" fmla="*/ 232 w 500"/>
                <a:gd name="T11" fmla="*/ 12 h 694"/>
                <a:gd name="T12" fmla="*/ 246 w 500"/>
                <a:gd name="T13" fmla="*/ 4 h 694"/>
                <a:gd name="T14" fmla="*/ 248 w 500"/>
                <a:gd name="T15" fmla="*/ 2 h 694"/>
                <a:gd name="T16" fmla="*/ 248 w 500"/>
                <a:gd name="T17" fmla="*/ 0 h 694"/>
                <a:gd name="T18" fmla="*/ 248 w 500"/>
                <a:gd name="T19" fmla="*/ 0 h 694"/>
                <a:gd name="T20" fmla="*/ 270 w 500"/>
                <a:gd name="T21" fmla="*/ 62 h 694"/>
                <a:gd name="T22" fmla="*/ 330 w 500"/>
                <a:gd name="T23" fmla="*/ 228 h 694"/>
                <a:gd name="T24" fmla="*/ 500 w 500"/>
                <a:gd name="T25" fmla="*/ 694 h 694"/>
                <a:gd name="T26" fmla="*/ 228 w 500"/>
                <a:gd name="T27" fmla="*/ 694 h 694"/>
                <a:gd name="T28" fmla="*/ 0 w 500"/>
                <a:gd name="T29" fmla="*/ 7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694">
                  <a:moveTo>
                    <a:pt x="0" y="70"/>
                  </a:moveTo>
                  <a:lnTo>
                    <a:pt x="0" y="70"/>
                  </a:lnTo>
                  <a:lnTo>
                    <a:pt x="94" y="48"/>
                  </a:lnTo>
                  <a:lnTo>
                    <a:pt x="176" y="28"/>
                  </a:lnTo>
                  <a:lnTo>
                    <a:pt x="208" y="18"/>
                  </a:lnTo>
                  <a:lnTo>
                    <a:pt x="232" y="12"/>
                  </a:lnTo>
                  <a:lnTo>
                    <a:pt x="246" y="4"/>
                  </a:lnTo>
                  <a:lnTo>
                    <a:pt x="248" y="2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70" y="62"/>
                  </a:lnTo>
                  <a:lnTo>
                    <a:pt x="330" y="228"/>
                  </a:lnTo>
                  <a:lnTo>
                    <a:pt x="500" y="694"/>
                  </a:lnTo>
                  <a:lnTo>
                    <a:pt x="228" y="69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986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1" name="Freeform 265"/>
            <p:cNvSpPr/>
            <p:nvPr/>
          </p:nvSpPr>
          <p:spPr bwMode="auto">
            <a:xfrm>
              <a:off x="15646400" y="-995362"/>
              <a:ext cx="1482725" cy="1320800"/>
            </a:xfrm>
            <a:custGeom>
              <a:avLst/>
              <a:gdLst>
                <a:gd name="T0" fmla="*/ 418 w 934"/>
                <a:gd name="T1" fmla="*/ 0 h 832"/>
                <a:gd name="T2" fmla="*/ 340 w 934"/>
                <a:gd name="T3" fmla="*/ 8 h 832"/>
                <a:gd name="T4" fmla="*/ 266 w 934"/>
                <a:gd name="T5" fmla="*/ 30 h 832"/>
                <a:gd name="T6" fmla="*/ 196 w 934"/>
                <a:gd name="T7" fmla="*/ 64 h 832"/>
                <a:gd name="T8" fmla="*/ 136 w 934"/>
                <a:gd name="T9" fmla="*/ 108 h 832"/>
                <a:gd name="T10" fmla="*/ 84 w 934"/>
                <a:gd name="T11" fmla="*/ 164 h 832"/>
                <a:gd name="T12" fmla="*/ 44 w 934"/>
                <a:gd name="T13" fmla="*/ 228 h 832"/>
                <a:gd name="T14" fmla="*/ 16 w 934"/>
                <a:gd name="T15" fmla="*/ 300 h 832"/>
                <a:gd name="T16" fmla="*/ 0 w 934"/>
                <a:gd name="T17" fmla="*/ 380 h 832"/>
                <a:gd name="T18" fmla="*/ 0 w 934"/>
                <a:gd name="T19" fmla="*/ 422 h 832"/>
                <a:gd name="T20" fmla="*/ 8 w 934"/>
                <a:gd name="T21" fmla="*/ 504 h 832"/>
                <a:gd name="T22" fmla="*/ 34 w 934"/>
                <a:gd name="T23" fmla="*/ 580 h 832"/>
                <a:gd name="T24" fmla="*/ 72 w 934"/>
                <a:gd name="T25" fmla="*/ 650 h 832"/>
                <a:gd name="T26" fmla="*/ 124 w 934"/>
                <a:gd name="T27" fmla="*/ 712 h 832"/>
                <a:gd name="T28" fmla="*/ 188 w 934"/>
                <a:gd name="T29" fmla="*/ 762 h 832"/>
                <a:gd name="T30" fmla="*/ 260 w 934"/>
                <a:gd name="T31" fmla="*/ 800 h 832"/>
                <a:gd name="T32" fmla="*/ 340 w 934"/>
                <a:gd name="T33" fmla="*/ 824 h 832"/>
                <a:gd name="T34" fmla="*/ 382 w 934"/>
                <a:gd name="T35" fmla="*/ 830 h 832"/>
                <a:gd name="T36" fmla="*/ 420 w 934"/>
                <a:gd name="T37" fmla="*/ 832 h 832"/>
                <a:gd name="T38" fmla="*/ 494 w 934"/>
                <a:gd name="T39" fmla="*/ 826 h 832"/>
                <a:gd name="T40" fmla="*/ 564 w 934"/>
                <a:gd name="T41" fmla="*/ 808 h 832"/>
                <a:gd name="T42" fmla="*/ 628 w 934"/>
                <a:gd name="T43" fmla="*/ 778 h 832"/>
                <a:gd name="T44" fmla="*/ 686 w 934"/>
                <a:gd name="T45" fmla="*/ 738 h 832"/>
                <a:gd name="T46" fmla="*/ 738 w 934"/>
                <a:gd name="T47" fmla="*/ 690 h 832"/>
                <a:gd name="T48" fmla="*/ 780 w 934"/>
                <a:gd name="T49" fmla="*/ 632 h 832"/>
                <a:gd name="T50" fmla="*/ 812 w 934"/>
                <a:gd name="T51" fmla="*/ 570 h 832"/>
                <a:gd name="T52" fmla="*/ 832 w 934"/>
                <a:gd name="T53" fmla="*/ 500 h 832"/>
                <a:gd name="T54" fmla="*/ 916 w 934"/>
                <a:gd name="T55" fmla="*/ 506 h 832"/>
                <a:gd name="T56" fmla="*/ 918 w 934"/>
                <a:gd name="T57" fmla="*/ 506 h 832"/>
                <a:gd name="T58" fmla="*/ 926 w 934"/>
                <a:gd name="T59" fmla="*/ 504 h 832"/>
                <a:gd name="T60" fmla="*/ 930 w 934"/>
                <a:gd name="T61" fmla="*/ 496 h 832"/>
                <a:gd name="T62" fmla="*/ 934 w 934"/>
                <a:gd name="T63" fmla="*/ 446 h 832"/>
                <a:gd name="T64" fmla="*/ 932 w 934"/>
                <a:gd name="T65" fmla="*/ 436 h 832"/>
                <a:gd name="T66" fmla="*/ 922 w 934"/>
                <a:gd name="T67" fmla="*/ 432 h 832"/>
                <a:gd name="T68" fmla="*/ 840 w 934"/>
                <a:gd name="T69" fmla="*/ 424 h 832"/>
                <a:gd name="T70" fmla="*/ 834 w 934"/>
                <a:gd name="T71" fmla="*/ 344 h 832"/>
                <a:gd name="T72" fmla="*/ 812 w 934"/>
                <a:gd name="T73" fmla="*/ 270 h 832"/>
                <a:gd name="T74" fmla="*/ 778 w 934"/>
                <a:gd name="T75" fmla="*/ 200 h 832"/>
                <a:gd name="T76" fmla="*/ 732 w 934"/>
                <a:gd name="T77" fmla="*/ 140 h 832"/>
                <a:gd name="T78" fmla="*/ 676 w 934"/>
                <a:gd name="T79" fmla="*/ 88 h 832"/>
                <a:gd name="T80" fmla="*/ 610 w 934"/>
                <a:gd name="T81" fmla="*/ 46 h 832"/>
                <a:gd name="T82" fmla="*/ 536 w 934"/>
                <a:gd name="T83" fmla="*/ 18 h 832"/>
                <a:gd name="T84" fmla="*/ 456 w 934"/>
                <a:gd name="T85" fmla="*/ 2 h 832"/>
                <a:gd name="T86" fmla="*/ 418 w 934"/>
                <a:gd name="T8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4" h="832">
                  <a:moveTo>
                    <a:pt x="418" y="0"/>
                  </a:moveTo>
                  <a:lnTo>
                    <a:pt x="418" y="0"/>
                  </a:lnTo>
                  <a:lnTo>
                    <a:pt x="378" y="2"/>
                  </a:lnTo>
                  <a:lnTo>
                    <a:pt x="340" y="8"/>
                  </a:lnTo>
                  <a:lnTo>
                    <a:pt x="302" y="18"/>
                  </a:lnTo>
                  <a:lnTo>
                    <a:pt x="266" y="30"/>
                  </a:lnTo>
                  <a:lnTo>
                    <a:pt x="230" y="46"/>
                  </a:lnTo>
                  <a:lnTo>
                    <a:pt x="196" y="64"/>
                  </a:lnTo>
                  <a:lnTo>
                    <a:pt x="166" y="84"/>
                  </a:lnTo>
                  <a:lnTo>
                    <a:pt x="136" y="108"/>
                  </a:lnTo>
                  <a:lnTo>
                    <a:pt x="110" y="136"/>
                  </a:lnTo>
                  <a:lnTo>
                    <a:pt x="84" y="164"/>
                  </a:lnTo>
                  <a:lnTo>
                    <a:pt x="64" y="196"/>
                  </a:lnTo>
                  <a:lnTo>
                    <a:pt x="44" y="228"/>
                  </a:lnTo>
                  <a:lnTo>
                    <a:pt x="28" y="264"/>
                  </a:lnTo>
                  <a:lnTo>
                    <a:pt x="16" y="300"/>
                  </a:lnTo>
                  <a:lnTo>
                    <a:pt x="6" y="34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8" y="504"/>
                  </a:lnTo>
                  <a:lnTo>
                    <a:pt x="20" y="544"/>
                  </a:lnTo>
                  <a:lnTo>
                    <a:pt x="34" y="580"/>
                  </a:lnTo>
                  <a:lnTo>
                    <a:pt x="52" y="616"/>
                  </a:lnTo>
                  <a:lnTo>
                    <a:pt x="72" y="650"/>
                  </a:lnTo>
                  <a:lnTo>
                    <a:pt x="98" y="682"/>
                  </a:lnTo>
                  <a:lnTo>
                    <a:pt x="124" y="712"/>
                  </a:lnTo>
                  <a:lnTo>
                    <a:pt x="154" y="738"/>
                  </a:lnTo>
                  <a:lnTo>
                    <a:pt x="188" y="762"/>
                  </a:lnTo>
                  <a:lnTo>
                    <a:pt x="222" y="784"/>
                  </a:lnTo>
                  <a:lnTo>
                    <a:pt x="260" y="800"/>
                  </a:lnTo>
                  <a:lnTo>
                    <a:pt x="298" y="814"/>
                  </a:lnTo>
                  <a:lnTo>
                    <a:pt x="340" y="824"/>
                  </a:lnTo>
                  <a:lnTo>
                    <a:pt x="382" y="830"/>
                  </a:lnTo>
                  <a:lnTo>
                    <a:pt x="382" y="830"/>
                  </a:lnTo>
                  <a:lnTo>
                    <a:pt x="420" y="832"/>
                  </a:lnTo>
                  <a:lnTo>
                    <a:pt x="420" y="832"/>
                  </a:lnTo>
                  <a:lnTo>
                    <a:pt x="458" y="830"/>
                  </a:lnTo>
                  <a:lnTo>
                    <a:pt x="494" y="826"/>
                  </a:lnTo>
                  <a:lnTo>
                    <a:pt x="530" y="818"/>
                  </a:lnTo>
                  <a:lnTo>
                    <a:pt x="564" y="808"/>
                  </a:lnTo>
                  <a:lnTo>
                    <a:pt x="596" y="794"/>
                  </a:lnTo>
                  <a:lnTo>
                    <a:pt x="628" y="778"/>
                  </a:lnTo>
                  <a:lnTo>
                    <a:pt x="658" y="760"/>
                  </a:lnTo>
                  <a:lnTo>
                    <a:pt x="686" y="738"/>
                  </a:lnTo>
                  <a:lnTo>
                    <a:pt x="712" y="714"/>
                  </a:lnTo>
                  <a:lnTo>
                    <a:pt x="738" y="690"/>
                  </a:lnTo>
                  <a:lnTo>
                    <a:pt x="760" y="662"/>
                  </a:lnTo>
                  <a:lnTo>
                    <a:pt x="780" y="632"/>
                  </a:lnTo>
                  <a:lnTo>
                    <a:pt x="796" y="602"/>
                  </a:lnTo>
                  <a:lnTo>
                    <a:pt x="812" y="570"/>
                  </a:lnTo>
                  <a:lnTo>
                    <a:pt x="822" y="534"/>
                  </a:lnTo>
                  <a:lnTo>
                    <a:pt x="832" y="500"/>
                  </a:lnTo>
                  <a:lnTo>
                    <a:pt x="916" y="506"/>
                  </a:lnTo>
                  <a:lnTo>
                    <a:pt x="916" y="506"/>
                  </a:lnTo>
                  <a:lnTo>
                    <a:pt x="918" y="506"/>
                  </a:lnTo>
                  <a:lnTo>
                    <a:pt x="918" y="506"/>
                  </a:lnTo>
                  <a:lnTo>
                    <a:pt x="922" y="506"/>
                  </a:lnTo>
                  <a:lnTo>
                    <a:pt x="926" y="504"/>
                  </a:lnTo>
                  <a:lnTo>
                    <a:pt x="928" y="500"/>
                  </a:lnTo>
                  <a:lnTo>
                    <a:pt x="930" y="496"/>
                  </a:lnTo>
                  <a:lnTo>
                    <a:pt x="934" y="446"/>
                  </a:lnTo>
                  <a:lnTo>
                    <a:pt x="934" y="446"/>
                  </a:lnTo>
                  <a:lnTo>
                    <a:pt x="934" y="440"/>
                  </a:lnTo>
                  <a:lnTo>
                    <a:pt x="932" y="436"/>
                  </a:lnTo>
                  <a:lnTo>
                    <a:pt x="928" y="432"/>
                  </a:lnTo>
                  <a:lnTo>
                    <a:pt x="922" y="432"/>
                  </a:lnTo>
                  <a:lnTo>
                    <a:pt x="840" y="424"/>
                  </a:lnTo>
                  <a:lnTo>
                    <a:pt x="840" y="424"/>
                  </a:lnTo>
                  <a:lnTo>
                    <a:pt x="838" y="384"/>
                  </a:lnTo>
                  <a:lnTo>
                    <a:pt x="834" y="344"/>
                  </a:lnTo>
                  <a:lnTo>
                    <a:pt x="824" y="306"/>
                  </a:lnTo>
                  <a:lnTo>
                    <a:pt x="812" y="270"/>
                  </a:lnTo>
                  <a:lnTo>
                    <a:pt x="798" y="234"/>
                  </a:lnTo>
                  <a:lnTo>
                    <a:pt x="778" y="200"/>
                  </a:lnTo>
                  <a:lnTo>
                    <a:pt x="756" y="170"/>
                  </a:lnTo>
                  <a:lnTo>
                    <a:pt x="732" y="140"/>
                  </a:lnTo>
                  <a:lnTo>
                    <a:pt x="706" y="112"/>
                  </a:lnTo>
                  <a:lnTo>
                    <a:pt x="676" y="88"/>
                  </a:lnTo>
                  <a:lnTo>
                    <a:pt x="644" y="66"/>
                  </a:lnTo>
                  <a:lnTo>
                    <a:pt x="610" y="46"/>
                  </a:lnTo>
                  <a:lnTo>
                    <a:pt x="574" y="30"/>
                  </a:lnTo>
                  <a:lnTo>
                    <a:pt x="536" y="18"/>
                  </a:lnTo>
                  <a:lnTo>
                    <a:pt x="498" y="8"/>
                  </a:lnTo>
                  <a:lnTo>
                    <a:pt x="456" y="2"/>
                  </a:lnTo>
                  <a:lnTo>
                    <a:pt x="456" y="2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2" name="Freeform 266"/>
            <p:cNvSpPr/>
            <p:nvPr/>
          </p:nvSpPr>
          <p:spPr bwMode="auto">
            <a:xfrm>
              <a:off x="15646400" y="-995362"/>
              <a:ext cx="1482725" cy="1320800"/>
            </a:xfrm>
            <a:custGeom>
              <a:avLst/>
              <a:gdLst>
                <a:gd name="T0" fmla="*/ 418 w 934"/>
                <a:gd name="T1" fmla="*/ 0 h 832"/>
                <a:gd name="T2" fmla="*/ 340 w 934"/>
                <a:gd name="T3" fmla="*/ 8 h 832"/>
                <a:gd name="T4" fmla="*/ 266 w 934"/>
                <a:gd name="T5" fmla="*/ 30 h 832"/>
                <a:gd name="T6" fmla="*/ 196 w 934"/>
                <a:gd name="T7" fmla="*/ 64 h 832"/>
                <a:gd name="T8" fmla="*/ 136 w 934"/>
                <a:gd name="T9" fmla="*/ 108 h 832"/>
                <a:gd name="T10" fmla="*/ 84 w 934"/>
                <a:gd name="T11" fmla="*/ 164 h 832"/>
                <a:gd name="T12" fmla="*/ 44 w 934"/>
                <a:gd name="T13" fmla="*/ 228 h 832"/>
                <a:gd name="T14" fmla="*/ 16 w 934"/>
                <a:gd name="T15" fmla="*/ 300 h 832"/>
                <a:gd name="T16" fmla="*/ 0 w 934"/>
                <a:gd name="T17" fmla="*/ 380 h 832"/>
                <a:gd name="T18" fmla="*/ 0 w 934"/>
                <a:gd name="T19" fmla="*/ 422 h 832"/>
                <a:gd name="T20" fmla="*/ 8 w 934"/>
                <a:gd name="T21" fmla="*/ 504 h 832"/>
                <a:gd name="T22" fmla="*/ 34 w 934"/>
                <a:gd name="T23" fmla="*/ 580 h 832"/>
                <a:gd name="T24" fmla="*/ 72 w 934"/>
                <a:gd name="T25" fmla="*/ 650 h 832"/>
                <a:gd name="T26" fmla="*/ 124 w 934"/>
                <a:gd name="T27" fmla="*/ 712 h 832"/>
                <a:gd name="T28" fmla="*/ 188 w 934"/>
                <a:gd name="T29" fmla="*/ 762 h 832"/>
                <a:gd name="T30" fmla="*/ 260 w 934"/>
                <a:gd name="T31" fmla="*/ 800 h 832"/>
                <a:gd name="T32" fmla="*/ 340 w 934"/>
                <a:gd name="T33" fmla="*/ 824 h 832"/>
                <a:gd name="T34" fmla="*/ 382 w 934"/>
                <a:gd name="T35" fmla="*/ 830 h 832"/>
                <a:gd name="T36" fmla="*/ 420 w 934"/>
                <a:gd name="T37" fmla="*/ 832 h 832"/>
                <a:gd name="T38" fmla="*/ 494 w 934"/>
                <a:gd name="T39" fmla="*/ 826 h 832"/>
                <a:gd name="T40" fmla="*/ 564 w 934"/>
                <a:gd name="T41" fmla="*/ 808 h 832"/>
                <a:gd name="T42" fmla="*/ 628 w 934"/>
                <a:gd name="T43" fmla="*/ 778 h 832"/>
                <a:gd name="T44" fmla="*/ 686 w 934"/>
                <a:gd name="T45" fmla="*/ 738 h 832"/>
                <a:gd name="T46" fmla="*/ 738 w 934"/>
                <a:gd name="T47" fmla="*/ 690 h 832"/>
                <a:gd name="T48" fmla="*/ 780 w 934"/>
                <a:gd name="T49" fmla="*/ 632 h 832"/>
                <a:gd name="T50" fmla="*/ 812 w 934"/>
                <a:gd name="T51" fmla="*/ 570 h 832"/>
                <a:gd name="T52" fmla="*/ 832 w 934"/>
                <a:gd name="T53" fmla="*/ 500 h 832"/>
                <a:gd name="T54" fmla="*/ 916 w 934"/>
                <a:gd name="T55" fmla="*/ 506 h 832"/>
                <a:gd name="T56" fmla="*/ 918 w 934"/>
                <a:gd name="T57" fmla="*/ 506 h 832"/>
                <a:gd name="T58" fmla="*/ 926 w 934"/>
                <a:gd name="T59" fmla="*/ 504 h 832"/>
                <a:gd name="T60" fmla="*/ 930 w 934"/>
                <a:gd name="T61" fmla="*/ 496 h 832"/>
                <a:gd name="T62" fmla="*/ 934 w 934"/>
                <a:gd name="T63" fmla="*/ 446 h 832"/>
                <a:gd name="T64" fmla="*/ 932 w 934"/>
                <a:gd name="T65" fmla="*/ 436 h 832"/>
                <a:gd name="T66" fmla="*/ 922 w 934"/>
                <a:gd name="T67" fmla="*/ 432 h 832"/>
                <a:gd name="T68" fmla="*/ 840 w 934"/>
                <a:gd name="T69" fmla="*/ 424 h 832"/>
                <a:gd name="T70" fmla="*/ 834 w 934"/>
                <a:gd name="T71" fmla="*/ 344 h 832"/>
                <a:gd name="T72" fmla="*/ 812 w 934"/>
                <a:gd name="T73" fmla="*/ 270 h 832"/>
                <a:gd name="T74" fmla="*/ 778 w 934"/>
                <a:gd name="T75" fmla="*/ 200 h 832"/>
                <a:gd name="T76" fmla="*/ 732 w 934"/>
                <a:gd name="T77" fmla="*/ 140 h 832"/>
                <a:gd name="T78" fmla="*/ 676 w 934"/>
                <a:gd name="T79" fmla="*/ 88 h 832"/>
                <a:gd name="T80" fmla="*/ 610 w 934"/>
                <a:gd name="T81" fmla="*/ 46 h 832"/>
                <a:gd name="T82" fmla="*/ 536 w 934"/>
                <a:gd name="T83" fmla="*/ 18 h 832"/>
                <a:gd name="T84" fmla="*/ 456 w 934"/>
                <a:gd name="T85" fmla="*/ 2 h 832"/>
                <a:gd name="T86" fmla="*/ 418 w 934"/>
                <a:gd name="T87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34" h="832">
                  <a:moveTo>
                    <a:pt x="418" y="0"/>
                  </a:moveTo>
                  <a:lnTo>
                    <a:pt x="418" y="0"/>
                  </a:lnTo>
                  <a:lnTo>
                    <a:pt x="378" y="2"/>
                  </a:lnTo>
                  <a:lnTo>
                    <a:pt x="340" y="8"/>
                  </a:lnTo>
                  <a:lnTo>
                    <a:pt x="302" y="18"/>
                  </a:lnTo>
                  <a:lnTo>
                    <a:pt x="266" y="30"/>
                  </a:lnTo>
                  <a:lnTo>
                    <a:pt x="230" y="46"/>
                  </a:lnTo>
                  <a:lnTo>
                    <a:pt x="196" y="64"/>
                  </a:lnTo>
                  <a:lnTo>
                    <a:pt x="166" y="84"/>
                  </a:lnTo>
                  <a:lnTo>
                    <a:pt x="136" y="108"/>
                  </a:lnTo>
                  <a:lnTo>
                    <a:pt x="110" y="136"/>
                  </a:lnTo>
                  <a:lnTo>
                    <a:pt x="84" y="164"/>
                  </a:lnTo>
                  <a:lnTo>
                    <a:pt x="64" y="196"/>
                  </a:lnTo>
                  <a:lnTo>
                    <a:pt x="44" y="228"/>
                  </a:lnTo>
                  <a:lnTo>
                    <a:pt x="28" y="264"/>
                  </a:lnTo>
                  <a:lnTo>
                    <a:pt x="16" y="300"/>
                  </a:lnTo>
                  <a:lnTo>
                    <a:pt x="6" y="340"/>
                  </a:lnTo>
                  <a:lnTo>
                    <a:pt x="0" y="380"/>
                  </a:lnTo>
                  <a:lnTo>
                    <a:pt x="0" y="380"/>
                  </a:lnTo>
                  <a:lnTo>
                    <a:pt x="0" y="422"/>
                  </a:lnTo>
                  <a:lnTo>
                    <a:pt x="2" y="464"/>
                  </a:lnTo>
                  <a:lnTo>
                    <a:pt x="8" y="504"/>
                  </a:lnTo>
                  <a:lnTo>
                    <a:pt x="20" y="544"/>
                  </a:lnTo>
                  <a:lnTo>
                    <a:pt x="34" y="580"/>
                  </a:lnTo>
                  <a:lnTo>
                    <a:pt x="52" y="616"/>
                  </a:lnTo>
                  <a:lnTo>
                    <a:pt x="72" y="650"/>
                  </a:lnTo>
                  <a:lnTo>
                    <a:pt x="98" y="682"/>
                  </a:lnTo>
                  <a:lnTo>
                    <a:pt x="124" y="712"/>
                  </a:lnTo>
                  <a:lnTo>
                    <a:pt x="154" y="738"/>
                  </a:lnTo>
                  <a:lnTo>
                    <a:pt x="188" y="762"/>
                  </a:lnTo>
                  <a:lnTo>
                    <a:pt x="222" y="784"/>
                  </a:lnTo>
                  <a:lnTo>
                    <a:pt x="260" y="800"/>
                  </a:lnTo>
                  <a:lnTo>
                    <a:pt x="298" y="814"/>
                  </a:lnTo>
                  <a:lnTo>
                    <a:pt x="340" y="824"/>
                  </a:lnTo>
                  <a:lnTo>
                    <a:pt x="382" y="830"/>
                  </a:lnTo>
                  <a:lnTo>
                    <a:pt x="382" y="830"/>
                  </a:lnTo>
                  <a:lnTo>
                    <a:pt x="420" y="832"/>
                  </a:lnTo>
                  <a:lnTo>
                    <a:pt x="420" y="832"/>
                  </a:lnTo>
                  <a:lnTo>
                    <a:pt x="458" y="830"/>
                  </a:lnTo>
                  <a:lnTo>
                    <a:pt x="494" y="826"/>
                  </a:lnTo>
                  <a:lnTo>
                    <a:pt x="530" y="818"/>
                  </a:lnTo>
                  <a:lnTo>
                    <a:pt x="564" y="808"/>
                  </a:lnTo>
                  <a:lnTo>
                    <a:pt x="596" y="794"/>
                  </a:lnTo>
                  <a:lnTo>
                    <a:pt x="628" y="778"/>
                  </a:lnTo>
                  <a:lnTo>
                    <a:pt x="658" y="760"/>
                  </a:lnTo>
                  <a:lnTo>
                    <a:pt x="686" y="738"/>
                  </a:lnTo>
                  <a:lnTo>
                    <a:pt x="712" y="714"/>
                  </a:lnTo>
                  <a:lnTo>
                    <a:pt x="738" y="690"/>
                  </a:lnTo>
                  <a:lnTo>
                    <a:pt x="760" y="662"/>
                  </a:lnTo>
                  <a:lnTo>
                    <a:pt x="780" y="632"/>
                  </a:lnTo>
                  <a:lnTo>
                    <a:pt x="796" y="602"/>
                  </a:lnTo>
                  <a:lnTo>
                    <a:pt x="812" y="570"/>
                  </a:lnTo>
                  <a:lnTo>
                    <a:pt x="822" y="534"/>
                  </a:lnTo>
                  <a:lnTo>
                    <a:pt x="832" y="500"/>
                  </a:lnTo>
                  <a:lnTo>
                    <a:pt x="916" y="506"/>
                  </a:lnTo>
                  <a:lnTo>
                    <a:pt x="916" y="506"/>
                  </a:lnTo>
                  <a:lnTo>
                    <a:pt x="918" y="506"/>
                  </a:lnTo>
                  <a:lnTo>
                    <a:pt x="918" y="506"/>
                  </a:lnTo>
                  <a:lnTo>
                    <a:pt x="922" y="506"/>
                  </a:lnTo>
                  <a:lnTo>
                    <a:pt x="926" y="504"/>
                  </a:lnTo>
                  <a:lnTo>
                    <a:pt x="928" y="500"/>
                  </a:lnTo>
                  <a:lnTo>
                    <a:pt x="930" y="496"/>
                  </a:lnTo>
                  <a:lnTo>
                    <a:pt x="934" y="446"/>
                  </a:lnTo>
                  <a:lnTo>
                    <a:pt x="934" y="446"/>
                  </a:lnTo>
                  <a:lnTo>
                    <a:pt x="934" y="440"/>
                  </a:lnTo>
                  <a:lnTo>
                    <a:pt x="932" y="436"/>
                  </a:lnTo>
                  <a:lnTo>
                    <a:pt x="928" y="432"/>
                  </a:lnTo>
                  <a:lnTo>
                    <a:pt x="922" y="432"/>
                  </a:lnTo>
                  <a:lnTo>
                    <a:pt x="840" y="424"/>
                  </a:lnTo>
                  <a:lnTo>
                    <a:pt x="840" y="424"/>
                  </a:lnTo>
                  <a:lnTo>
                    <a:pt x="838" y="384"/>
                  </a:lnTo>
                  <a:lnTo>
                    <a:pt x="834" y="344"/>
                  </a:lnTo>
                  <a:lnTo>
                    <a:pt x="824" y="306"/>
                  </a:lnTo>
                  <a:lnTo>
                    <a:pt x="812" y="270"/>
                  </a:lnTo>
                  <a:lnTo>
                    <a:pt x="798" y="234"/>
                  </a:lnTo>
                  <a:lnTo>
                    <a:pt x="778" y="200"/>
                  </a:lnTo>
                  <a:lnTo>
                    <a:pt x="756" y="170"/>
                  </a:lnTo>
                  <a:lnTo>
                    <a:pt x="732" y="140"/>
                  </a:lnTo>
                  <a:lnTo>
                    <a:pt x="706" y="112"/>
                  </a:lnTo>
                  <a:lnTo>
                    <a:pt x="676" y="88"/>
                  </a:lnTo>
                  <a:lnTo>
                    <a:pt x="644" y="66"/>
                  </a:lnTo>
                  <a:lnTo>
                    <a:pt x="610" y="46"/>
                  </a:lnTo>
                  <a:lnTo>
                    <a:pt x="574" y="30"/>
                  </a:lnTo>
                  <a:lnTo>
                    <a:pt x="536" y="18"/>
                  </a:lnTo>
                  <a:lnTo>
                    <a:pt x="498" y="8"/>
                  </a:lnTo>
                  <a:lnTo>
                    <a:pt x="456" y="2"/>
                  </a:lnTo>
                  <a:lnTo>
                    <a:pt x="456" y="2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3" name="Freeform 267"/>
            <p:cNvSpPr/>
            <p:nvPr/>
          </p:nvSpPr>
          <p:spPr bwMode="auto">
            <a:xfrm>
              <a:off x="15582900" y="-1039812"/>
              <a:ext cx="1336675" cy="1320800"/>
            </a:xfrm>
            <a:custGeom>
              <a:avLst/>
              <a:gdLst>
                <a:gd name="T0" fmla="*/ 384 w 842"/>
                <a:gd name="T1" fmla="*/ 830 h 832"/>
                <a:gd name="T2" fmla="*/ 470 w 842"/>
                <a:gd name="T3" fmla="*/ 830 h 832"/>
                <a:gd name="T4" fmla="*/ 550 w 842"/>
                <a:gd name="T5" fmla="*/ 812 h 832"/>
                <a:gd name="T6" fmla="*/ 624 w 842"/>
                <a:gd name="T7" fmla="*/ 780 h 832"/>
                <a:gd name="T8" fmla="*/ 690 w 842"/>
                <a:gd name="T9" fmla="*/ 736 h 832"/>
                <a:gd name="T10" fmla="*/ 748 w 842"/>
                <a:gd name="T11" fmla="*/ 680 h 832"/>
                <a:gd name="T12" fmla="*/ 792 w 842"/>
                <a:gd name="T13" fmla="*/ 612 h 832"/>
                <a:gd name="T14" fmla="*/ 824 w 842"/>
                <a:gd name="T15" fmla="*/ 536 h 832"/>
                <a:gd name="T16" fmla="*/ 840 w 842"/>
                <a:gd name="T17" fmla="*/ 454 h 832"/>
                <a:gd name="T18" fmla="*/ 842 w 842"/>
                <a:gd name="T19" fmla="*/ 412 h 832"/>
                <a:gd name="T20" fmla="*/ 832 w 842"/>
                <a:gd name="T21" fmla="*/ 330 h 832"/>
                <a:gd name="T22" fmla="*/ 806 w 842"/>
                <a:gd name="T23" fmla="*/ 252 h 832"/>
                <a:gd name="T24" fmla="*/ 768 w 842"/>
                <a:gd name="T25" fmla="*/ 182 h 832"/>
                <a:gd name="T26" fmla="*/ 716 w 842"/>
                <a:gd name="T27" fmla="*/ 120 h 832"/>
                <a:gd name="T28" fmla="*/ 654 w 842"/>
                <a:gd name="T29" fmla="*/ 70 h 832"/>
                <a:gd name="T30" fmla="*/ 582 w 842"/>
                <a:gd name="T31" fmla="*/ 32 h 832"/>
                <a:gd name="T32" fmla="*/ 500 w 842"/>
                <a:gd name="T33" fmla="*/ 8 h 832"/>
                <a:gd name="T34" fmla="*/ 458 w 842"/>
                <a:gd name="T35" fmla="*/ 2 h 832"/>
                <a:gd name="T36" fmla="*/ 374 w 842"/>
                <a:gd name="T37" fmla="*/ 4 h 832"/>
                <a:gd name="T38" fmla="*/ 292 w 842"/>
                <a:gd name="T39" fmla="*/ 20 h 832"/>
                <a:gd name="T40" fmla="*/ 218 w 842"/>
                <a:gd name="T41" fmla="*/ 52 h 832"/>
                <a:gd name="T42" fmla="*/ 152 w 842"/>
                <a:gd name="T43" fmla="*/ 98 h 832"/>
                <a:gd name="T44" fmla="*/ 94 w 842"/>
                <a:gd name="T45" fmla="*/ 154 h 832"/>
                <a:gd name="T46" fmla="*/ 50 w 842"/>
                <a:gd name="T47" fmla="*/ 220 h 832"/>
                <a:gd name="T48" fmla="*/ 18 w 842"/>
                <a:gd name="T49" fmla="*/ 296 h 832"/>
                <a:gd name="T50" fmla="*/ 2 w 842"/>
                <a:gd name="T51" fmla="*/ 380 h 832"/>
                <a:gd name="T52" fmla="*/ 0 w 842"/>
                <a:gd name="T53" fmla="*/ 422 h 832"/>
                <a:gd name="T54" fmla="*/ 10 w 842"/>
                <a:gd name="T55" fmla="*/ 504 h 832"/>
                <a:gd name="T56" fmla="*/ 36 w 842"/>
                <a:gd name="T57" fmla="*/ 580 h 832"/>
                <a:gd name="T58" fmla="*/ 74 w 842"/>
                <a:gd name="T59" fmla="*/ 652 h 832"/>
                <a:gd name="T60" fmla="*/ 126 w 842"/>
                <a:gd name="T61" fmla="*/ 712 h 832"/>
                <a:gd name="T62" fmla="*/ 188 w 842"/>
                <a:gd name="T63" fmla="*/ 762 h 832"/>
                <a:gd name="T64" fmla="*/ 262 w 842"/>
                <a:gd name="T65" fmla="*/ 800 h 832"/>
                <a:gd name="T66" fmla="*/ 342 w 842"/>
                <a:gd name="T67" fmla="*/ 824 h 832"/>
                <a:gd name="T68" fmla="*/ 384 w 842"/>
                <a:gd name="T69" fmla="*/ 83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42" h="832">
                  <a:moveTo>
                    <a:pt x="384" y="830"/>
                  </a:moveTo>
                  <a:lnTo>
                    <a:pt x="384" y="830"/>
                  </a:lnTo>
                  <a:lnTo>
                    <a:pt x="426" y="832"/>
                  </a:lnTo>
                  <a:lnTo>
                    <a:pt x="470" y="830"/>
                  </a:lnTo>
                  <a:lnTo>
                    <a:pt x="510" y="824"/>
                  </a:lnTo>
                  <a:lnTo>
                    <a:pt x="550" y="812"/>
                  </a:lnTo>
                  <a:lnTo>
                    <a:pt x="588" y="798"/>
                  </a:lnTo>
                  <a:lnTo>
                    <a:pt x="624" y="780"/>
                  </a:lnTo>
                  <a:lnTo>
                    <a:pt x="658" y="760"/>
                  </a:lnTo>
                  <a:lnTo>
                    <a:pt x="690" y="736"/>
                  </a:lnTo>
                  <a:lnTo>
                    <a:pt x="720" y="708"/>
                  </a:lnTo>
                  <a:lnTo>
                    <a:pt x="748" y="680"/>
                  </a:lnTo>
                  <a:lnTo>
                    <a:pt x="772" y="646"/>
                  </a:lnTo>
                  <a:lnTo>
                    <a:pt x="792" y="612"/>
                  </a:lnTo>
                  <a:lnTo>
                    <a:pt x="810" y="576"/>
                  </a:lnTo>
                  <a:lnTo>
                    <a:pt x="824" y="536"/>
                  </a:lnTo>
                  <a:lnTo>
                    <a:pt x="834" y="496"/>
                  </a:lnTo>
                  <a:lnTo>
                    <a:pt x="840" y="454"/>
                  </a:lnTo>
                  <a:lnTo>
                    <a:pt x="840" y="454"/>
                  </a:lnTo>
                  <a:lnTo>
                    <a:pt x="842" y="412"/>
                  </a:lnTo>
                  <a:lnTo>
                    <a:pt x="838" y="370"/>
                  </a:lnTo>
                  <a:lnTo>
                    <a:pt x="832" y="330"/>
                  </a:lnTo>
                  <a:lnTo>
                    <a:pt x="822" y="290"/>
                  </a:lnTo>
                  <a:lnTo>
                    <a:pt x="806" y="252"/>
                  </a:lnTo>
                  <a:lnTo>
                    <a:pt x="790" y="216"/>
                  </a:lnTo>
                  <a:lnTo>
                    <a:pt x="768" y="182"/>
                  </a:lnTo>
                  <a:lnTo>
                    <a:pt x="744" y="150"/>
                  </a:lnTo>
                  <a:lnTo>
                    <a:pt x="716" y="120"/>
                  </a:lnTo>
                  <a:lnTo>
                    <a:pt x="686" y="94"/>
                  </a:lnTo>
                  <a:lnTo>
                    <a:pt x="654" y="70"/>
                  </a:lnTo>
                  <a:lnTo>
                    <a:pt x="618" y="50"/>
                  </a:lnTo>
                  <a:lnTo>
                    <a:pt x="582" y="32"/>
                  </a:lnTo>
                  <a:lnTo>
                    <a:pt x="542" y="18"/>
                  </a:lnTo>
                  <a:lnTo>
                    <a:pt x="500" y="8"/>
                  </a:lnTo>
                  <a:lnTo>
                    <a:pt x="458" y="2"/>
                  </a:lnTo>
                  <a:lnTo>
                    <a:pt x="458" y="2"/>
                  </a:lnTo>
                  <a:lnTo>
                    <a:pt x="416" y="0"/>
                  </a:lnTo>
                  <a:lnTo>
                    <a:pt x="374" y="4"/>
                  </a:lnTo>
                  <a:lnTo>
                    <a:pt x="332" y="10"/>
                  </a:lnTo>
                  <a:lnTo>
                    <a:pt x="292" y="20"/>
                  </a:lnTo>
                  <a:lnTo>
                    <a:pt x="254" y="34"/>
                  </a:lnTo>
                  <a:lnTo>
                    <a:pt x="218" y="52"/>
                  </a:lnTo>
                  <a:lnTo>
                    <a:pt x="184" y="74"/>
                  </a:lnTo>
                  <a:lnTo>
                    <a:pt x="152" y="98"/>
                  </a:lnTo>
                  <a:lnTo>
                    <a:pt x="122" y="124"/>
                  </a:lnTo>
                  <a:lnTo>
                    <a:pt x="94" y="154"/>
                  </a:lnTo>
                  <a:lnTo>
                    <a:pt x="70" y="186"/>
                  </a:lnTo>
                  <a:lnTo>
                    <a:pt x="50" y="220"/>
                  </a:lnTo>
                  <a:lnTo>
                    <a:pt x="32" y="258"/>
                  </a:lnTo>
                  <a:lnTo>
                    <a:pt x="18" y="296"/>
                  </a:lnTo>
                  <a:lnTo>
                    <a:pt x="8" y="336"/>
                  </a:lnTo>
                  <a:lnTo>
                    <a:pt x="2" y="380"/>
                  </a:lnTo>
                  <a:lnTo>
                    <a:pt x="2" y="380"/>
                  </a:lnTo>
                  <a:lnTo>
                    <a:pt x="0" y="422"/>
                  </a:lnTo>
                  <a:lnTo>
                    <a:pt x="4" y="464"/>
                  </a:lnTo>
                  <a:lnTo>
                    <a:pt x="10" y="504"/>
                  </a:lnTo>
                  <a:lnTo>
                    <a:pt x="20" y="544"/>
                  </a:lnTo>
                  <a:lnTo>
                    <a:pt x="36" y="580"/>
                  </a:lnTo>
                  <a:lnTo>
                    <a:pt x="54" y="616"/>
                  </a:lnTo>
                  <a:lnTo>
                    <a:pt x="74" y="652"/>
                  </a:lnTo>
                  <a:lnTo>
                    <a:pt x="98" y="682"/>
                  </a:lnTo>
                  <a:lnTo>
                    <a:pt x="126" y="712"/>
                  </a:lnTo>
                  <a:lnTo>
                    <a:pt x="156" y="738"/>
                  </a:lnTo>
                  <a:lnTo>
                    <a:pt x="188" y="762"/>
                  </a:lnTo>
                  <a:lnTo>
                    <a:pt x="224" y="784"/>
                  </a:lnTo>
                  <a:lnTo>
                    <a:pt x="262" y="800"/>
                  </a:lnTo>
                  <a:lnTo>
                    <a:pt x="300" y="814"/>
                  </a:lnTo>
                  <a:lnTo>
                    <a:pt x="342" y="824"/>
                  </a:lnTo>
                  <a:lnTo>
                    <a:pt x="384" y="830"/>
                  </a:lnTo>
                  <a:lnTo>
                    <a:pt x="384" y="830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4" name="Freeform 268"/>
            <p:cNvSpPr/>
            <p:nvPr/>
          </p:nvSpPr>
          <p:spPr bwMode="auto">
            <a:xfrm>
              <a:off x="15760700" y="-868362"/>
              <a:ext cx="1308100" cy="981075"/>
            </a:xfrm>
            <a:custGeom>
              <a:avLst/>
              <a:gdLst>
                <a:gd name="T0" fmla="*/ 336 w 824"/>
                <a:gd name="T1" fmla="*/ 0 h 618"/>
                <a:gd name="T2" fmla="*/ 394 w 824"/>
                <a:gd name="T3" fmla="*/ 12 h 618"/>
                <a:gd name="T4" fmla="*/ 448 w 824"/>
                <a:gd name="T5" fmla="*/ 32 h 618"/>
                <a:gd name="T6" fmla="*/ 496 w 824"/>
                <a:gd name="T7" fmla="*/ 62 h 618"/>
                <a:gd name="T8" fmla="*/ 536 w 824"/>
                <a:gd name="T9" fmla="*/ 100 h 618"/>
                <a:gd name="T10" fmla="*/ 570 w 824"/>
                <a:gd name="T11" fmla="*/ 144 h 618"/>
                <a:gd name="T12" fmla="*/ 596 w 824"/>
                <a:gd name="T13" fmla="*/ 194 h 618"/>
                <a:gd name="T14" fmla="*/ 612 w 824"/>
                <a:gd name="T15" fmla="*/ 248 h 618"/>
                <a:gd name="T16" fmla="*/ 618 w 824"/>
                <a:gd name="T17" fmla="*/ 306 h 618"/>
                <a:gd name="T18" fmla="*/ 812 w 824"/>
                <a:gd name="T19" fmla="*/ 324 h 618"/>
                <a:gd name="T20" fmla="*/ 820 w 824"/>
                <a:gd name="T21" fmla="*/ 328 h 618"/>
                <a:gd name="T22" fmla="*/ 824 w 824"/>
                <a:gd name="T23" fmla="*/ 338 h 618"/>
                <a:gd name="T24" fmla="*/ 820 w 824"/>
                <a:gd name="T25" fmla="*/ 388 h 618"/>
                <a:gd name="T26" fmla="*/ 814 w 824"/>
                <a:gd name="T27" fmla="*/ 396 h 618"/>
                <a:gd name="T28" fmla="*/ 806 w 824"/>
                <a:gd name="T29" fmla="*/ 398 h 618"/>
                <a:gd name="T30" fmla="*/ 610 w 824"/>
                <a:gd name="T31" fmla="*/ 382 h 618"/>
                <a:gd name="T32" fmla="*/ 592 w 824"/>
                <a:gd name="T33" fmla="*/ 434 h 618"/>
                <a:gd name="T34" fmla="*/ 566 w 824"/>
                <a:gd name="T35" fmla="*/ 482 h 618"/>
                <a:gd name="T36" fmla="*/ 532 w 824"/>
                <a:gd name="T37" fmla="*/ 524 h 618"/>
                <a:gd name="T38" fmla="*/ 490 w 824"/>
                <a:gd name="T39" fmla="*/ 560 h 618"/>
                <a:gd name="T40" fmla="*/ 444 w 824"/>
                <a:gd name="T41" fmla="*/ 586 h 618"/>
                <a:gd name="T42" fmla="*/ 394 w 824"/>
                <a:gd name="T43" fmla="*/ 606 h 618"/>
                <a:gd name="T44" fmla="*/ 338 w 824"/>
                <a:gd name="T45" fmla="*/ 616 h 618"/>
                <a:gd name="T46" fmla="*/ 282 w 824"/>
                <a:gd name="T47" fmla="*/ 616 h 618"/>
                <a:gd name="T48" fmla="*/ 250 w 824"/>
                <a:gd name="T49" fmla="*/ 612 h 618"/>
                <a:gd name="T50" fmla="*/ 192 w 824"/>
                <a:gd name="T51" fmla="*/ 594 h 618"/>
                <a:gd name="T52" fmla="*/ 138 w 824"/>
                <a:gd name="T53" fmla="*/ 566 h 618"/>
                <a:gd name="T54" fmla="*/ 92 w 824"/>
                <a:gd name="T55" fmla="*/ 528 h 618"/>
                <a:gd name="T56" fmla="*/ 54 w 824"/>
                <a:gd name="T57" fmla="*/ 484 h 618"/>
                <a:gd name="T58" fmla="*/ 26 w 824"/>
                <a:gd name="T59" fmla="*/ 432 h 618"/>
                <a:gd name="T60" fmla="*/ 6 w 824"/>
                <a:gd name="T61" fmla="*/ 374 h 618"/>
                <a:gd name="T62" fmla="*/ 0 w 824"/>
                <a:gd name="T63" fmla="*/ 312 h 618"/>
                <a:gd name="T64" fmla="*/ 2 w 824"/>
                <a:gd name="T65" fmla="*/ 282 h 618"/>
                <a:gd name="T66" fmla="*/ 12 w 824"/>
                <a:gd name="T67" fmla="*/ 220 h 618"/>
                <a:gd name="T68" fmla="*/ 36 w 824"/>
                <a:gd name="T69" fmla="*/ 164 h 618"/>
                <a:gd name="T70" fmla="*/ 70 w 824"/>
                <a:gd name="T71" fmla="*/ 114 h 618"/>
                <a:gd name="T72" fmla="*/ 110 w 824"/>
                <a:gd name="T73" fmla="*/ 72 h 618"/>
                <a:gd name="T74" fmla="*/ 160 w 824"/>
                <a:gd name="T75" fmla="*/ 38 h 618"/>
                <a:gd name="T76" fmla="*/ 214 w 824"/>
                <a:gd name="T77" fmla="*/ 14 h 618"/>
                <a:gd name="T78" fmla="*/ 274 w 824"/>
                <a:gd name="T79" fmla="*/ 2 h 618"/>
                <a:gd name="T80" fmla="*/ 336 w 824"/>
                <a:gd name="T8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4" h="618">
                  <a:moveTo>
                    <a:pt x="336" y="0"/>
                  </a:moveTo>
                  <a:lnTo>
                    <a:pt x="336" y="0"/>
                  </a:lnTo>
                  <a:lnTo>
                    <a:pt x="366" y="4"/>
                  </a:lnTo>
                  <a:lnTo>
                    <a:pt x="394" y="12"/>
                  </a:lnTo>
                  <a:lnTo>
                    <a:pt x="422" y="20"/>
                  </a:lnTo>
                  <a:lnTo>
                    <a:pt x="448" y="32"/>
                  </a:lnTo>
                  <a:lnTo>
                    <a:pt x="472" y="46"/>
                  </a:lnTo>
                  <a:lnTo>
                    <a:pt x="496" y="62"/>
                  </a:lnTo>
                  <a:lnTo>
                    <a:pt x="518" y="80"/>
                  </a:lnTo>
                  <a:lnTo>
                    <a:pt x="536" y="100"/>
                  </a:lnTo>
                  <a:lnTo>
                    <a:pt x="554" y="122"/>
                  </a:lnTo>
                  <a:lnTo>
                    <a:pt x="570" y="144"/>
                  </a:lnTo>
                  <a:lnTo>
                    <a:pt x="584" y="168"/>
                  </a:lnTo>
                  <a:lnTo>
                    <a:pt x="596" y="194"/>
                  </a:lnTo>
                  <a:lnTo>
                    <a:pt x="606" y="220"/>
                  </a:lnTo>
                  <a:lnTo>
                    <a:pt x="612" y="248"/>
                  </a:lnTo>
                  <a:lnTo>
                    <a:pt x="616" y="276"/>
                  </a:lnTo>
                  <a:lnTo>
                    <a:pt x="618" y="306"/>
                  </a:lnTo>
                  <a:lnTo>
                    <a:pt x="812" y="324"/>
                  </a:lnTo>
                  <a:lnTo>
                    <a:pt x="812" y="324"/>
                  </a:lnTo>
                  <a:lnTo>
                    <a:pt x="818" y="324"/>
                  </a:lnTo>
                  <a:lnTo>
                    <a:pt x="820" y="328"/>
                  </a:lnTo>
                  <a:lnTo>
                    <a:pt x="824" y="332"/>
                  </a:lnTo>
                  <a:lnTo>
                    <a:pt x="824" y="338"/>
                  </a:lnTo>
                  <a:lnTo>
                    <a:pt x="820" y="388"/>
                  </a:lnTo>
                  <a:lnTo>
                    <a:pt x="820" y="388"/>
                  </a:lnTo>
                  <a:lnTo>
                    <a:pt x="818" y="392"/>
                  </a:lnTo>
                  <a:lnTo>
                    <a:pt x="814" y="396"/>
                  </a:lnTo>
                  <a:lnTo>
                    <a:pt x="810" y="398"/>
                  </a:lnTo>
                  <a:lnTo>
                    <a:pt x="806" y="398"/>
                  </a:lnTo>
                  <a:lnTo>
                    <a:pt x="610" y="382"/>
                  </a:lnTo>
                  <a:lnTo>
                    <a:pt x="610" y="382"/>
                  </a:lnTo>
                  <a:lnTo>
                    <a:pt x="602" y="408"/>
                  </a:lnTo>
                  <a:lnTo>
                    <a:pt x="592" y="434"/>
                  </a:lnTo>
                  <a:lnTo>
                    <a:pt x="580" y="458"/>
                  </a:lnTo>
                  <a:lnTo>
                    <a:pt x="566" y="482"/>
                  </a:lnTo>
                  <a:lnTo>
                    <a:pt x="548" y="504"/>
                  </a:lnTo>
                  <a:lnTo>
                    <a:pt x="532" y="524"/>
                  </a:lnTo>
                  <a:lnTo>
                    <a:pt x="512" y="542"/>
                  </a:lnTo>
                  <a:lnTo>
                    <a:pt x="490" y="560"/>
                  </a:lnTo>
                  <a:lnTo>
                    <a:pt x="468" y="574"/>
                  </a:lnTo>
                  <a:lnTo>
                    <a:pt x="444" y="586"/>
                  </a:lnTo>
                  <a:lnTo>
                    <a:pt x="418" y="598"/>
                  </a:lnTo>
                  <a:lnTo>
                    <a:pt x="394" y="606"/>
                  </a:lnTo>
                  <a:lnTo>
                    <a:pt x="366" y="612"/>
                  </a:lnTo>
                  <a:lnTo>
                    <a:pt x="338" y="616"/>
                  </a:lnTo>
                  <a:lnTo>
                    <a:pt x="310" y="618"/>
                  </a:lnTo>
                  <a:lnTo>
                    <a:pt x="282" y="616"/>
                  </a:lnTo>
                  <a:lnTo>
                    <a:pt x="282" y="616"/>
                  </a:lnTo>
                  <a:lnTo>
                    <a:pt x="250" y="612"/>
                  </a:lnTo>
                  <a:lnTo>
                    <a:pt x="220" y="604"/>
                  </a:lnTo>
                  <a:lnTo>
                    <a:pt x="192" y="594"/>
                  </a:lnTo>
                  <a:lnTo>
                    <a:pt x="164" y="582"/>
                  </a:lnTo>
                  <a:lnTo>
                    <a:pt x="138" y="566"/>
                  </a:lnTo>
                  <a:lnTo>
                    <a:pt x="114" y="548"/>
                  </a:lnTo>
                  <a:lnTo>
                    <a:pt x="92" y="528"/>
                  </a:lnTo>
                  <a:lnTo>
                    <a:pt x="72" y="506"/>
                  </a:lnTo>
                  <a:lnTo>
                    <a:pt x="54" y="484"/>
                  </a:lnTo>
                  <a:lnTo>
                    <a:pt x="38" y="458"/>
                  </a:lnTo>
                  <a:lnTo>
                    <a:pt x="26" y="432"/>
                  </a:lnTo>
                  <a:lnTo>
                    <a:pt x="14" y="404"/>
                  </a:lnTo>
                  <a:lnTo>
                    <a:pt x="6" y="374"/>
                  </a:lnTo>
                  <a:lnTo>
                    <a:pt x="2" y="344"/>
                  </a:lnTo>
                  <a:lnTo>
                    <a:pt x="0" y="312"/>
                  </a:lnTo>
                  <a:lnTo>
                    <a:pt x="2" y="282"/>
                  </a:lnTo>
                  <a:lnTo>
                    <a:pt x="2" y="282"/>
                  </a:lnTo>
                  <a:lnTo>
                    <a:pt x="6" y="250"/>
                  </a:lnTo>
                  <a:lnTo>
                    <a:pt x="12" y="220"/>
                  </a:lnTo>
                  <a:lnTo>
                    <a:pt x="24" y="190"/>
                  </a:lnTo>
                  <a:lnTo>
                    <a:pt x="36" y="164"/>
                  </a:lnTo>
                  <a:lnTo>
                    <a:pt x="52" y="138"/>
                  </a:lnTo>
                  <a:lnTo>
                    <a:pt x="70" y="114"/>
                  </a:lnTo>
                  <a:lnTo>
                    <a:pt x="90" y="92"/>
                  </a:lnTo>
                  <a:lnTo>
                    <a:pt x="110" y="72"/>
                  </a:lnTo>
                  <a:lnTo>
                    <a:pt x="134" y="54"/>
                  </a:lnTo>
                  <a:lnTo>
                    <a:pt x="160" y="38"/>
                  </a:lnTo>
                  <a:lnTo>
                    <a:pt x="186" y="24"/>
                  </a:lnTo>
                  <a:lnTo>
                    <a:pt x="214" y="14"/>
                  </a:lnTo>
                  <a:lnTo>
                    <a:pt x="244" y="6"/>
                  </a:lnTo>
                  <a:lnTo>
                    <a:pt x="274" y="2"/>
                  </a:lnTo>
                  <a:lnTo>
                    <a:pt x="306" y="0"/>
                  </a:lnTo>
                  <a:lnTo>
                    <a:pt x="336" y="0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5" name="Freeform 269"/>
            <p:cNvSpPr/>
            <p:nvPr/>
          </p:nvSpPr>
          <p:spPr bwMode="auto">
            <a:xfrm>
              <a:off x="15811500" y="-817562"/>
              <a:ext cx="879475" cy="879475"/>
            </a:xfrm>
            <a:custGeom>
              <a:avLst/>
              <a:gdLst>
                <a:gd name="T0" fmla="*/ 302 w 554"/>
                <a:gd name="T1" fmla="*/ 0 h 554"/>
                <a:gd name="T2" fmla="*/ 358 w 554"/>
                <a:gd name="T3" fmla="*/ 10 h 554"/>
                <a:gd name="T4" fmla="*/ 408 w 554"/>
                <a:gd name="T5" fmla="*/ 32 h 554"/>
                <a:gd name="T6" fmla="*/ 452 w 554"/>
                <a:gd name="T7" fmla="*/ 62 h 554"/>
                <a:gd name="T8" fmla="*/ 490 w 554"/>
                <a:gd name="T9" fmla="*/ 98 h 554"/>
                <a:gd name="T10" fmla="*/ 520 w 554"/>
                <a:gd name="T11" fmla="*/ 142 h 554"/>
                <a:gd name="T12" fmla="*/ 542 w 554"/>
                <a:gd name="T13" fmla="*/ 192 h 554"/>
                <a:gd name="T14" fmla="*/ 552 w 554"/>
                <a:gd name="T15" fmla="*/ 246 h 554"/>
                <a:gd name="T16" fmla="*/ 554 w 554"/>
                <a:gd name="T17" fmla="*/ 302 h 554"/>
                <a:gd name="T18" fmla="*/ 550 w 554"/>
                <a:gd name="T19" fmla="*/ 330 h 554"/>
                <a:gd name="T20" fmla="*/ 534 w 554"/>
                <a:gd name="T21" fmla="*/ 382 h 554"/>
                <a:gd name="T22" fmla="*/ 508 w 554"/>
                <a:gd name="T23" fmla="*/ 430 h 554"/>
                <a:gd name="T24" fmla="*/ 474 w 554"/>
                <a:gd name="T25" fmla="*/ 472 h 554"/>
                <a:gd name="T26" fmla="*/ 434 w 554"/>
                <a:gd name="T27" fmla="*/ 506 h 554"/>
                <a:gd name="T28" fmla="*/ 388 w 554"/>
                <a:gd name="T29" fmla="*/ 532 h 554"/>
                <a:gd name="T30" fmla="*/ 336 w 554"/>
                <a:gd name="T31" fmla="*/ 548 h 554"/>
                <a:gd name="T32" fmla="*/ 280 w 554"/>
                <a:gd name="T33" fmla="*/ 554 h 554"/>
                <a:gd name="T34" fmla="*/ 252 w 554"/>
                <a:gd name="T35" fmla="*/ 554 h 554"/>
                <a:gd name="T36" fmla="*/ 198 w 554"/>
                <a:gd name="T37" fmla="*/ 542 h 554"/>
                <a:gd name="T38" fmla="*/ 146 w 554"/>
                <a:gd name="T39" fmla="*/ 522 h 554"/>
                <a:gd name="T40" fmla="*/ 102 w 554"/>
                <a:gd name="T41" fmla="*/ 492 h 554"/>
                <a:gd name="T42" fmla="*/ 64 w 554"/>
                <a:gd name="T43" fmla="*/ 454 h 554"/>
                <a:gd name="T44" fmla="*/ 34 w 554"/>
                <a:gd name="T45" fmla="*/ 410 h 554"/>
                <a:gd name="T46" fmla="*/ 12 w 554"/>
                <a:gd name="T47" fmla="*/ 362 h 554"/>
                <a:gd name="T48" fmla="*/ 2 w 554"/>
                <a:gd name="T49" fmla="*/ 308 h 554"/>
                <a:gd name="T50" fmla="*/ 0 w 554"/>
                <a:gd name="T51" fmla="*/ 252 h 554"/>
                <a:gd name="T52" fmla="*/ 4 w 554"/>
                <a:gd name="T53" fmla="*/ 224 h 554"/>
                <a:gd name="T54" fmla="*/ 20 w 554"/>
                <a:gd name="T55" fmla="*/ 170 h 554"/>
                <a:gd name="T56" fmla="*/ 46 w 554"/>
                <a:gd name="T57" fmla="*/ 124 h 554"/>
                <a:gd name="T58" fmla="*/ 80 w 554"/>
                <a:gd name="T59" fmla="*/ 82 h 554"/>
                <a:gd name="T60" fmla="*/ 120 w 554"/>
                <a:gd name="T61" fmla="*/ 48 h 554"/>
                <a:gd name="T62" fmla="*/ 168 w 554"/>
                <a:gd name="T63" fmla="*/ 22 h 554"/>
                <a:gd name="T64" fmla="*/ 218 w 554"/>
                <a:gd name="T65" fmla="*/ 6 h 554"/>
                <a:gd name="T66" fmla="*/ 274 w 554"/>
                <a:gd name="T67" fmla="*/ 0 h 554"/>
                <a:gd name="T68" fmla="*/ 302 w 554"/>
                <a:gd name="T69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4" h="554">
                  <a:moveTo>
                    <a:pt x="302" y="0"/>
                  </a:moveTo>
                  <a:lnTo>
                    <a:pt x="302" y="0"/>
                  </a:lnTo>
                  <a:lnTo>
                    <a:pt x="330" y="4"/>
                  </a:lnTo>
                  <a:lnTo>
                    <a:pt x="358" y="10"/>
                  </a:lnTo>
                  <a:lnTo>
                    <a:pt x="382" y="20"/>
                  </a:lnTo>
                  <a:lnTo>
                    <a:pt x="408" y="32"/>
                  </a:lnTo>
                  <a:lnTo>
                    <a:pt x="430" y="46"/>
                  </a:lnTo>
                  <a:lnTo>
                    <a:pt x="452" y="62"/>
                  </a:lnTo>
                  <a:lnTo>
                    <a:pt x="472" y="80"/>
                  </a:lnTo>
                  <a:lnTo>
                    <a:pt x="490" y="98"/>
                  </a:lnTo>
                  <a:lnTo>
                    <a:pt x="506" y="120"/>
                  </a:lnTo>
                  <a:lnTo>
                    <a:pt x="520" y="142"/>
                  </a:lnTo>
                  <a:lnTo>
                    <a:pt x="532" y="166"/>
                  </a:lnTo>
                  <a:lnTo>
                    <a:pt x="542" y="192"/>
                  </a:lnTo>
                  <a:lnTo>
                    <a:pt x="548" y="218"/>
                  </a:lnTo>
                  <a:lnTo>
                    <a:pt x="552" y="246"/>
                  </a:lnTo>
                  <a:lnTo>
                    <a:pt x="554" y="274"/>
                  </a:lnTo>
                  <a:lnTo>
                    <a:pt x="554" y="302"/>
                  </a:lnTo>
                  <a:lnTo>
                    <a:pt x="554" y="302"/>
                  </a:lnTo>
                  <a:lnTo>
                    <a:pt x="550" y="330"/>
                  </a:lnTo>
                  <a:lnTo>
                    <a:pt x="542" y="356"/>
                  </a:lnTo>
                  <a:lnTo>
                    <a:pt x="534" y="382"/>
                  </a:lnTo>
                  <a:lnTo>
                    <a:pt x="522" y="408"/>
                  </a:lnTo>
                  <a:lnTo>
                    <a:pt x="508" y="430"/>
                  </a:lnTo>
                  <a:lnTo>
                    <a:pt x="492" y="452"/>
                  </a:lnTo>
                  <a:lnTo>
                    <a:pt x="474" y="472"/>
                  </a:lnTo>
                  <a:lnTo>
                    <a:pt x="454" y="490"/>
                  </a:lnTo>
                  <a:lnTo>
                    <a:pt x="434" y="506"/>
                  </a:lnTo>
                  <a:lnTo>
                    <a:pt x="412" y="520"/>
                  </a:lnTo>
                  <a:lnTo>
                    <a:pt x="388" y="532"/>
                  </a:lnTo>
                  <a:lnTo>
                    <a:pt x="362" y="540"/>
                  </a:lnTo>
                  <a:lnTo>
                    <a:pt x="336" y="548"/>
                  </a:lnTo>
                  <a:lnTo>
                    <a:pt x="308" y="552"/>
                  </a:lnTo>
                  <a:lnTo>
                    <a:pt x="280" y="554"/>
                  </a:lnTo>
                  <a:lnTo>
                    <a:pt x="252" y="554"/>
                  </a:lnTo>
                  <a:lnTo>
                    <a:pt x="252" y="554"/>
                  </a:lnTo>
                  <a:lnTo>
                    <a:pt x="224" y="550"/>
                  </a:lnTo>
                  <a:lnTo>
                    <a:pt x="198" y="542"/>
                  </a:lnTo>
                  <a:lnTo>
                    <a:pt x="172" y="534"/>
                  </a:lnTo>
                  <a:lnTo>
                    <a:pt x="146" y="522"/>
                  </a:lnTo>
                  <a:lnTo>
                    <a:pt x="124" y="508"/>
                  </a:lnTo>
                  <a:lnTo>
                    <a:pt x="102" y="492"/>
                  </a:lnTo>
                  <a:lnTo>
                    <a:pt x="82" y="474"/>
                  </a:lnTo>
                  <a:lnTo>
                    <a:pt x="64" y="454"/>
                  </a:lnTo>
                  <a:lnTo>
                    <a:pt x="48" y="434"/>
                  </a:lnTo>
                  <a:lnTo>
                    <a:pt x="34" y="410"/>
                  </a:lnTo>
                  <a:lnTo>
                    <a:pt x="22" y="386"/>
                  </a:lnTo>
                  <a:lnTo>
                    <a:pt x="12" y="362"/>
                  </a:lnTo>
                  <a:lnTo>
                    <a:pt x="6" y="336"/>
                  </a:lnTo>
                  <a:lnTo>
                    <a:pt x="2" y="308"/>
                  </a:lnTo>
                  <a:lnTo>
                    <a:pt x="0" y="280"/>
                  </a:lnTo>
                  <a:lnTo>
                    <a:pt x="0" y="252"/>
                  </a:lnTo>
                  <a:lnTo>
                    <a:pt x="0" y="252"/>
                  </a:lnTo>
                  <a:lnTo>
                    <a:pt x="4" y="224"/>
                  </a:lnTo>
                  <a:lnTo>
                    <a:pt x="12" y="196"/>
                  </a:lnTo>
                  <a:lnTo>
                    <a:pt x="20" y="170"/>
                  </a:lnTo>
                  <a:lnTo>
                    <a:pt x="32" y="146"/>
                  </a:lnTo>
                  <a:lnTo>
                    <a:pt x="46" y="124"/>
                  </a:lnTo>
                  <a:lnTo>
                    <a:pt x="62" y="102"/>
                  </a:lnTo>
                  <a:lnTo>
                    <a:pt x="80" y="82"/>
                  </a:lnTo>
                  <a:lnTo>
                    <a:pt x="100" y="64"/>
                  </a:lnTo>
                  <a:lnTo>
                    <a:pt x="120" y="48"/>
                  </a:lnTo>
                  <a:lnTo>
                    <a:pt x="144" y="34"/>
                  </a:lnTo>
                  <a:lnTo>
                    <a:pt x="168" y="22"/>
                  </a:lnTo>
                  <a:lnTo>
                    <a:pt x="192" y="12"/>
                  </a:lnTo>
                  <a:lnTo>
                    <a:pt x="218" y="6"/>
                  </a:lnTo>
                  <a:lnTo>
                    <a:pt x="246" y="0"/>
                  </a:lnTo>
                  <a:lnTo>
                    <a:pt x="274" y="0"/>
                  </a:lnTo>
                  <a:lnTo>
                    <a:pt x="302" y="0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rgbClr val="A6A8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6" name="Freeform 270"/>
            <p:cNvSpPr/>
            <p:nvPr/>
          </p:nvSpPr>
          <p:spPr bwMode="auto">
            <a:xfrm>
              <a:off x="15897225" y="-731837"/>
              <a:ext cx="708025" cy="708025"/>
            </a:xfrm>
            <a:custGeom>
              <a:avLst/>
              <a:gdLst>
                <a:gd name="T0" fmla="*/ 244 w 446"/>
                <a:gd name="T1" fmla="*/ 0 h 446"/>
                <a:gd name="T2" fmla="*/ 288 w 446"/>
                <a:gd name="T3" fmla="*/ 10 h 446"/>
                <a:gd name="T4" fmla="*/ 328 w 446"/>
                <a:gd name="T5" fmla="*/ 26 h 446"/>
                <a:gd name="T6" fmla="*/ 364 w 446"/>
                <a:gd name="T7" fmla="*/ 50 h 446"/>
                <a:gd name="T8" fmla="*/ 394 w 446"/>
                <a:gd name="T9" fmla="*/ 80 h 446"/>
                <a:gd name="T10" fmla="*/ 418 w 446"/>
                <a:gd name="T11" fmla="*/ 114 h 446"/>
                <a:gd name="T12" fmla="*/ 436 w 446"/>
                <a:gd name="T13" fmla="*/ 154 h 446"/>
                <a:gd name="T14" fmla="*/ 444 w 446"/>
                <a:gd name="T15" fmla="*/ 198 h 446"/>
                <a:gd name="T16" fmla="*/ 446 w 446"/>
                <a:gd name="T17" fmla="*/ 242 h 446"/>
                <a:gd name="T18" fmla="*/ 442 w 446"/>
                <a:gd name="T19" fmla="*/ 266 h 446"/>
                <a:gd name="T20" fmla="*/ 430 w 446"/>
                <a:gd name="T21" fmla="*/ 308 h 446"/>
                <a:gd name="T22" fmla="*/ 408 w 446"/>
                <a:gd name="T23" fmla="*/ 346 h 446"/>
                <a:gd name="T24" fmla="*/ 382 w 446"/>
                <a:gd name="T25" fmla="*/ 380 h 446"/>
                <a:gd name="T26" fmla="*/ 348 w 446"/>
                <a:gd name="T27" fmla="*/ 406 h 446"/>
                <a:gd name="T28" fmla="*/ 312 w 446"/>
                <a:gd name="T29" fmla="*/ 428 h 446"/>
                <a:gd name="T30" fmla="*/ 270 w 446"/>
                <a:gd name="T31" fmla="*/ 440 h 446"/>
                <a:gd name="T32" fmla="*/ 226 w 446"/>
                <a:gd name="T33" fmla="*/ 446 h 446"/>
                <a:gd name="T34" fmla="*/ 204 w 446"/>
                <a:gd name="T35" fmla="*/ 444 h 446"/>
                <a:gd name="T36" fmla="*/ 158 w 446"/>
                <a:gd name="T37" fmla="*/ 436 h 446"/>
                <a:gd name="T38" fmla="*/ 118 w 446"/>
                <a:gd name="T39" fmla="*/ 420 h 446"/>
                <a:gd name="T40" fmla="*/ 82 w 446"/>
                <a:gd name="T41" fmla="*/ 396 h 446"/>
                <a:gd name="T42" fmla="*/ 52 w 446"/>
                <a:gd name="T43" fmla="*/ 366 h 446"/>
                <a:gd name="T44" fmla="*/ 28 w 446"/>
                <a:gd name="T45" fmla="*/ 330 h 446"/>
                <a:gd name="T46" fmla="*/ 10 w 446"/>
                <a:gd name="T47" fmla="*/ 290 h 446"/>
                <a:gd name="T48" fmla="*/ 2 w 446"/>
                <a:gd name="T49" fmla="*/ 248 h 446"/>
                <a:gd name="T50" fmla="*/ 2 w 446"/>
                <a:gd name="T51" fmla="*/ 202 h 446"/>
                <a:gd name="T52" fmla="*/ 4 w 446"/>
                <a:gd name="T53" fmla="*/ 180 h 446"/>
                <a:gd name="T54" fmla="*/ 16 w 446"/>
                <a:gd name="T55" fmla="*/ 138 h 446"/>
                <a:gd name="T56" fmla="*/ 38 w 446"/>
                <a:gd name="T57" fmla="*/ 100 h 446"/>
                <a:gd name="T58" fmla="*/ 64 w 446"/>
                <a:gd name="T59" fmla="*/ 66 h 446"/>
                <a:gd name="T60" fmla="*/ 98 w 446"/>
                <a:gd name="T61" fmla="*/ 38 h 446"/>
                <a:gd name="T62" fmla="*/ 134 w 446"/>
                <a:gd name="T63" fmla="*/ 18 h 446"/>
                <a:gd name="T64" fmla="*/ 176 w 446"/>
                <a:gd name="T65" fmla="*/ 4 h 446"/>
                <a:gd name="T66" fmla="*/ 220 w 446"/>
                <a:gd name="T67" fmla="*/ 0 h 446"/>
                <a:gd name="T68" fmla="*/ 244 w 446"/>
                <a:gd name="T6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6" h="446">
                  <a:moveTo>
                    <a:pt x="244" y="0"/>
                  </a:moveTo>
                  <a:lnTo>
                    <a:pt x="244" y="0"/>
                  </a:lnTo>
                  <a:lnTo>
                    <a:pt x="266" y="4"/>
                  </a:lnTo>
                  <a:lnTo>
                    <a:pt x="288" y="10"/>
                  </a:lnTo>
                  <a:lnTo>
                    <a:pt x="308" y="16"/>
                  </a:lnTo>
                  <a:lnTo>
                    <a:pt x="328" y="26"/>
                  </a:lnTo>
                  <a:lnTo>
                    <a:pt x="346" y="36"/>
                  </a:lnTo>
                  <a:lnTo>
                    <a:pt x="364" y="50"/>
                  </a:lnTo>
                  <a:lnTo>
                    <a:pt x="380" y="64"/>
                  </a:lnTo>
                  <a:lnTo>
                    <a:pt x="394" y="80"/>
                  </a:lnTo>
                  <a:lnTo>
                    <a:pt x="408" y="96"/>
                  </a:lnTo>
                  <a:lnTo>
                    <a:pt x="418" y="114"/>
                  </a:lnTo>
                  <a:lnTo>
                    <a:pt x="428" y="134"/>
                  </a:lnTo>
                  <a:lnTo>
                    <a:pt x="436" y="154"/>
                  </a:lnTo>
                  <a:lnTo>
                    <a:pt x="442" y="176"/>
                  </a:lnTo>
                  <a:lnTo>
                    <a:pt x="444" y="198"/>
                  </a:lnTo>
                  <a:lnTo>
                    <a:pt x="446" y="220"/>
                  </a:lnTo>
                  <a:lnTo>
                    <a:pt x="446" y="242"/>
                  </a:lnTo>
                  <a:lnTo>
                    <a:pt x="446" y="242"/>
                  </a:lnTo>
                  <a:lnTo>
                    <a:pt x="442" y="266"/>
                  </a:lnTo>
                  <a:lnTo>
                    <a:pt x="436" y="286"/>
                  </a:lnTo>
                  <a:lnTo>
                    <a:pt x="430" y="308"/>
                  </a:lnTo>
                  <a:lnTo>
                    <a:pt x="420" y="328"/>
                  </a:lnTo>
                  <a:lnTo>
                    <a:pt x="408" y="346"/>
                  </a:lnTo>
                  <a:lnTo>
                    <a:pt x="396" y="364"/>
                  </a:lnTo>
                  <a:lnTo>
                    <a:pt x="382" y="380"/>
                  </a:lnTo>
                  <a:lnTo>
                    <a:pt x="366" y="394"/>
                  </a:lnTo>
                  <a:lnTo>
                    <a:pt x="348" y="406"/>
                  </a:lnTo>
                  <a:lnTo>
                    <a:pt x="330" y="418"/>
                  </a:lnTo>
                  <a:lnTo>
                    <a:pt x="312" y="428"/>
                  </a:lnTo>
                  <a:lnTo>
                    <a:pt x="292" y="434"/>
                  </a:lnTo>
                  <a:lnTo>
                    <a:pt x="270" y="440"/>
                  </a:lnTo>
                  <a:lnTo>
                    <a:pt x="248" y="444"/>
                  </a:lnTo>
                  <a:lnTo>
                    <a:pt x="226" y="446"/>
                  </a:lnTo>
                  <a:lnTo>
                    <a:pt x="204" y="444"/>
                  </a:lnTo>
                  <a:lnTo>
                    <a:pt x="204" y="444"/>
                  </a:lnTo>
                  <a:lnTo>
                    <a:pt x="180" y="442"/>
                  </a:lnTo>
                  <a:lnTo>
                    <a:pt x="158" y="436"/>
                  </a:lnTo>
                  <a:lnTo>
                    <a:pt x="138" y="428"/>
                  </a:lnTo>
                  <a:lnTo>
                    <a:pt x="118" y="420"/>
                  </a:lnTo>
                  <a:lnTo>
                    <a:pt x="100" y="408"/>
                  </a:lnTo>
                  <a:lnTo>
                    <a:pt x="82" y="396"/>
                  </a:lnTo>
                  <a:lnTo>
                    <a:pt x="66" y="382"/>
                  </a:lnTo>
                  <a:lnTo>
                    <a:pt x="52" y="366"/>
                  </a:lnTo>
                  <a:lnTo>
                    <a:pt x="40" y="348"/>
                  </a:lnTo>
                  <a:lnTo>
                    <a:pt x="28" y="330"/>
                  </a:lnTo>
                  <a:lnTo>
                    <a:pt x="18" y="310"/>
                  </a:lnTo>
                  <a:lnTo>
                    <a:pt x="10" y="290"/>
                  </a:lnTo>
                  <a:lnTo>
                    <a:pt x="6" y="270"/>
                  </a:lnTo>
                  <a:lnTo>
                    <a:pt x="2" y="248"/>
                  </a:lnTo>
                  <a:lnTo>
                    <a:pt x="0" y="226"/>
                  </a:lnTo>
                  <a:lnTo>
                    <a:pt x="2" y="202"/>
                  </a:lnTo>
                  <a:lnTo>
                    <a:pt x="2" y="202"/>
                  </a:lnTo>
                  <a:lnTo>
                    <a:pt x="4" y="180"/>
                  </a:lnTo>
                  <a:lnTo>
                    <a:pt x="10" y="158"/>
                  </a:lnTo>
                  <a:lnTo>
                    <a:pt x="16" y="138"/>
                  </a:lnTo>
                  <a:lnTo>
                    <a:pt x="26" y="118"/>
                  </a:lnTo>
                  <a:lnTo>
                    <a:pt x="38" y="100"/>
                  </a:lnTo>
                  <a:lnTo>
                    <a:pt x="50" y="82"/>
                  </a:lnTo>
                  <a:lnTo>
                    <a:pt x="64" y="66"/>
                  </a:lnTo>
                  <a:lnTo>
                    <a:pt x="80" y="52"/>
                  </a:lnTo>
                  <a:lnTo>
                    <a:pt x="98" y="38"/>
                  </a:lnTo>
                  <a:lnTo>
                    <a:pt x="116" y="28"/>
                  </a:lnTo>
                  <a:lnTo>
                    <a:pt x="134" y="18"/>
                  </a:lnTo>
                  <a:lnTo>
                    <a:pt x="156" y="10"/>
                  </a:lnTo>
                  <a:lnTo>
                    <a:pt x="176" y="4"/>
                  </a:lnTo>
                  <a:lnTo>
                    <a:pt x="198" y="2"/>
                  </a:lnTo>
                  <a:lnTo>
                    <a:pt x="220" y="0"/>
                  </a:ln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8668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7" name="Freeform 271"/>
            <p:cNvSpPr/>
            <p:nvPr/>
          </p:nvSpPr>
          <p:spPr bwMode="auto">
            <a:xfrm>
              <a:off x="16195675" y="-703262"/>
              <a:ext cx="387350" cy="647700"/>
            </a:xfrm>
            <a:custGeom>
              <a:avLst/>
              <a:gdLst>
                <a:gd name="T0" fmla="*/ 244 w 244"/>
                <a:gd name="T1" fmla="*/ 226 h 408"/>
                <a:gd name="T2" fmla="*/ 238 w 244"/>
                <a:gd name="T3" fmla="*/ 258 h 408"/>
                <a:gd name="T4" fmla="*/ 228 w 244"/>
                <a:gd name="T5" fmla="*/ 290 h 408"/>
                <a:gd name="T6" fmla="*/ 212 w 244"/>
                <a:gd name="T7" fmla="*/ 318 h 408"/>
                <a:gd name="T8" fmla="*/ 172 w 244"/>
                <a:gd name="T9" fmla="*/ 364 h 408"/>
                <a:gd name="T10" fmla="*/ 120 w 244"/>
                <a:gd name="T11" fmla="*/ 398 h 408"/>
                <a:gd name="T12" fmla="*/ 90 w 244"/>
                <a:gd name="T13" fmla="*/ 408 h 408"/>
                <a:gd name="T14" fmla="*/ 98 w 244"/>
                <a:gd name="T15" fmla="*/ 404 h 408"/>
                <a:gd name="T16" fmla="*/ 114 w 244"/>
                <a:gd name="T17" fmla="*/ 386 h 408"/>
                <a:gd name="T18" fmla="*/ 120 w 244"/>
                <a:gd name="T19" fmla="*/ 372 h 408"/>
                <a:gd name="T20" fmla="*/ 120 w 244"/>
                <a:gd name="T21" fmla="*/ 358 h 408"/>
                <a:gd name="T22" fmla="*/ 114 w 244"/>
                <a:gd name="T23" fmla="*/ 346 h 408"/>
                <a:gd name="T24" fmla="*/ 90 w 244"/>
                <a:gd name="T25" fmla="*/ 328 h 408"/>
                <a:gd name="T26" fmla="*/ 68 w 244"/>
                <a:gd name="T27" fmla="*/ 312 h 408"/>
                <a:gd name="T28" fmla="*/ 64 w 244"/>
                <a:gd name="T29" fmla="*/ 304 h 408"/>
                <a:gd name="T30" fmla="*/ 68 w 244"/>
                <a:gd name="T31" fmla="*/ 296 h 408"/>
                <a:gd name="T32" fmla="*/ 80 w 244"/>
                <a:gd name="T33" fmla="*/ 286 h 408"/>
                <a:gd name="T34" fmla="*/ 140 w 244"/>
                <a:gd name="T35" fmla="*/ 254 h 408"/>
                <a:gd name="T36" fmla="*/ 178 w 244"/>
                <a:gd name="T37" fmla="*/ 228 h 408"/>
                <a:gd name="T38" fmla="*/ 186 w 244"/>
                <a:gd name="T39" fmla="*/ 212 h 408"/>
                <a:gd name="T40" fmla="*/ 188 w 244"/>
                <a:gd name="T41" fmla="*/ 196 h 408"/>
                <a:gd name="T42" fmla="*/ 184 w 244"/>
                <a:gd name="T43" fmla="*/ 190 h 408"/>
                <a:gd name="T44" fmla="*/ 174 w 244"/>
                <a:gd name="T45" fmla="*/ 182 h 408"/>
                <a:gd name="T46" fmla="*/ 150 w 244"/>
                <a:gd name="T47" fmla="*/ 180 h 408"/>
                <a:gd name="T48" fmla="*/ 112 w 244"/>
                <a:gd name="T49" fmla="*/ 184 h 408"/>
                <a:gd name="T50" fmla="*/ 86 w 244"/>
                <a:gd name="T51" fmla="*/ 184 h 408"/>
                <a:gd name="T52" fmla="*/ 72 w 244"/>
                <a:gd name="T53" fmla="*/ 178 h 408"/>
                <a:gd name="T54" fmla="*/ 66 w 244"/>
                <a:gd name="T55" fmla="*/ 170 h 408"/>
                <a:gd name="T56" fmla="*/ 62 w 244"/>
                <a:gd name="T57" fmla="*/ 154 h 408"/>
                <a:gd name="T58" fmla="*/ 64 w 244"/>
                <a:gd name="T59" fmla="*/ 136 h 408"/>
                <a:gd name="T60" fmla="*/ 82 w 244"/>
                <a:gd name="T61" fmla="*/ 98 h 408"/>
                <a:gd name="T62" fmla="*/ 98 w 244"/>
                <a:gd name="T63" fmla="*/ 64 h 408"/>
                <a:gd name="T64" fmla="*/ 98 w 244"/>
                <a:gd name="T65" fmla="*/ 52 h 408"/>
                <a:gd name="T66" fmla="*/ 90 w 244"/>
                <a:gd name="T67" fmla="*/ 44 h 408"/>
                <a:gd name="T68" fmla="*/ 0 w 244"/>
                <a:gd name="T69" fmla="*/ 2 h 408"/>
                <a:gd name="T70" fmla="*/ 24 w 244"/>
                <a:gd name="T71" fmla="*/ 0 h 408"/>
                <a:gd name="T72" fmla="*/ 72 w 244"/>
                <a:gd name="T73" fmla="*/ 2 h 408"/>
                <a:gd name="T74" fmla="*/ 118 w 244"/>
                <a:gd name="T75" fmla="*/ 16 h 408"/>
                <a:gd name="T76" fmla="*/ 158 w 244"/>
                <a:gd name="T77" fmla="*/ 40 h 408"/>
                <a:gd name="T78" fmla="*/ 192 w 244"/>
                <a:gd name="T79" fmla="*/ 70 h 408"/>
                <a:gd name="T80" fmla="*/ 220 w 244"/>
                <a:gd name="T81" fmla="*/ 108 h 408"/>
                <a:gd name="T82" fmla="*/ 236 w 244"/>
                <a:gd name="T83" fmla="*/ 152 h 408"/>
                <a:gd name="T84" fmla="*/ 244 w 244"/>
                <a:gd name="T85" fmla="*/ 200 h 408"/>
                <a:gd name="T86" fmla="*/ 244 w 244"/>
                <a:gd name="T87" fmla="*/ 226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4" h="408">
                  <a:moveTo>
                    <a:pt x="244" y="226"/>
                  </a:moveTo>
                  <a:lnTo>
                    <a:pt x="244" y="226"/>
                  </a:lnTo>
                  <a:lnTo>
                    <a:pt x="242" y="242"/>
                  </a:lnTo>
                  <a:lnTo>
                    <a:pt x="238" y="258"/>
                  </a:lnTo>
                  <a:lnTo>
                    <a:pt x="234" y="274"/>
                  </a:lnTo>
                  <a:lnTo>
                    <a:pt x="228" y="290"/>
                  </a:lnTo>
                  <a:lnTo>
                    <a:pt x="220" y="304"/>
                  </a:lnTo>
                  <a:lnTo>
                    <a:pt x="212" y="318"/>
                  </a:lnTo>
                  <a:lnTo>
                    <a:pt x="194" y="342"/>
                  </a:lnTo>
                  <a:lnTo>
                    <a:pt x="172" y="364"/>
                  </a:lnTo>
                  <a:lnTo>
                    <a:pt x="148" y="384"/>
                  </a:lnTo>
                  <a:lnTo>
                    <a:pt x="120" y="398"/>
                  </a:lnTo>
                  <a:lnTo>
                    <a:pt x="106" y="404"/>
                  </a:lnTo>
                  <a:lnTo>
                    <a:pt x="90" y="408"/>
                  </a:lnTo>
                  <a:lnTo>
                    <a:pt x="90" y="408"/>
                  </a:lnTo>
                  <a:lnTo>
                    <a:pt x="98" y="404"/>
                  </a:lnTo>
                  <a:lnTo>
                    <a:pt x="106" y="398"/>
                  </a:lnTo>
                  <a:lnTo>
                    <a:pt x="114" y="386"/>
                  </a:lnTo>
                  <a:lnTo>
                    <a:pt x="120" y="372"/>
                  </a:lnTo>
                  <a:lnTo>
                    <a:pt x="120" y="372"/>
                  </a:lnTo>
                  <a:lnTo>
                    <a:pt x="122" y="366"/>
                  </a:lnTo>
                  <a:lnTo>
                    <a:pt x="120" y="358"/>
                  </a:lnTo>
                  <a:lnTo>
                    <a:pt x="118" y="352"/>
                  </a:lnTo>
                  <a:lnTo>
                    <a:pt x="114" y="346"/>
                  </a:lnTo>
                  <a:lnTo>
                    <a:pt x="102" y="336"/>
                  </a:lnTo>
                  <a:lnTo>
                    <a:pt x="90" y="328"/>
                  </a:lnTo>
                  <a:lnTo>
                    <a:pt x="78" y="320"/>
                  </a:lnTo>
                  <a:lnTo>
                    <a:pt x="68" y="312"/>
                  </a:lnTo>
                  <a:lnTo>
                    <a:pt x="66" y="308"/>
                  </a:lnTo>
                  <a:lnTo>
                    <a:pt x="64" y="304"/>
                  </a:lnTo>
                  <a:lnTo>
                    <a:pt x="64" y="300"/>
                  </a:lnTo>
                  <a:lnTo>
                    <a:pt x="68" y="296"/>
                  </a:lnTo>
                  <a:lnTo>
                    <a:pt x="68" y="296"/>
                  </a:lnTo>
                  <a:lnTo>
                    <a:pt x="80" y="286"/>
                  </a:lnTo>
                  <a:lnTo>
                    <a:pt x="98" y="276"/>
                  </a:lnTo>
                  <a:lnTo>
                    <a:pt x="140" y="254"/>
                  </a:lnTo>
                  <a:lnTo>
                    <a:pt x="160" y="242"/>
                  </a:lnTo>
                  <a:lnTo>
                    <a:pt x="178" y="228"/>
                  </a:lnTo>
                  <a:lnTo>
                    <a:pt x="182" y="220"/>
                  </a:lnTo>
                  <a:lnTo>
                    <a:pt x="186" y="212"/>
                  </a:lnTo>
                  <a:lnTo>
                    <a:pt x="188" y="206"/>
                  </a:lnTo>
                  <a:lnTo>
                    <a:pt x="188" y="196"/>
                  </a:lnTo>
                  <a:lnTo>
                    <a:pt x="188" y="196"/>
                  </a:lnTo>
                  <a:lnTo>
                    <a:pt x="184" y="190"/>
                  </a:lnTo>
                  <a:lnTo>
                    <a:pt x="180" y="184"/>
                  </a:lnTo>
                  <a:lnTo>
                    <a:pt x="174" y="182"/>
                  </a:lnTo>
                  <a:lnTo>
                    <a:pt x="166" y="180"/>
                  </a:lnTo>
                  <a:lnTo>
                    <a:pt x="150" y="180"/>
                  </a:lnTo>
                  <a:lnTo>
                    <a:pt x="132" y="182"/>
                  </a:lnTo>
                  <a:lnTo>
                    <a:pt x="112" y="184"/>
                  </a:lnTo>
                  <a:lnTo>
                    <a:pt x="94" y="186"/>
                  </a:lnTo>
                  <a:lnTo>
                    <a:pt x="86" y="184"/>
                  </a:lnTo>
                  <a:lnTo>
                    <a:pt x="78" y="182"/>
                  </a:lnTo>
                  <a:lnTo>
                    <a:pt x="72" y="178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62" y="164"/>
                  </a:lnTo>
                  <a:lnTo>
                    <a:pt x="62" y="154"/>
                  </a:lnTo>
                  <a:lnTo>
                    <a:pt x="62" y="146"/>
                  </a:lnTo>
                  <a:lnTo>
                    <a:pt x="64" y="136"/>
                  </a:lnTo>
                  <a:lnTo>
                    <a:pt x="72" y="116"/>
                  </a:lnTo>
                  <a:lnTo>
                    <a:pt x="82" y="98"/>
                  </a:lnTo>
                  <a:lnTo>
                    <a:pt x="92" y="80"/>
                  </a:lnTo>
                  <a:lnTo>
                    <a:pt x="98" y="64"/>
                  </a:lnTo>
                  <a:lnTo>
                    <a:pt x="100" y="58"/>
                  </a:lnTo>
                  <a:lnTo>
                    <a:pt x="98" y="52"/>
                  </a:lnTo>
                  <a:lnTo>
                    <a:pt x="96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  <a:lnTo>
                    <a:pt x="48" y="0"/>
                  </a:lnTo>
                  <a:lnTo>
                    <a:pt x="72" y="2"/>
                  </a:lnTo>
                  <a:lnTo>
                    <a:pt x="96" y="8"/>
                  </a:lnTo>
                  <a:lnTo>
                    <a:pt x="118" y="16"/>
                  </a:lnTo>
                  <a:lnTo>
                    <a:pt x="138" y="26"/>
                  </a:lnTo>
                  <a:lnTo>
                    <a:pt x="158" y="40"/>
                  </a:lnTo>
                  <a:lnTo>
                    <a:pt x="176" y="54"/>
                  </a:lnTo>
                  <a:lnTo>
                    <a:pt x="192" y="70"/>
                  </a:lnTo>
                  <a:lnTo>
                    <a:pt x="206" y="88"/>
                  </a:lnTo>
                  <a:lnTo>
                    <a:pt x="220" y="108"/>
                  </a:lnTo>
                  <a:lnTo>
                    <a:pt x="230" y="130"/>
                  </a:lnTo>
                  <a:lnTo>
                    <a:pt x="236" y="152"/>
                  </a:lnTo>
                  <a:lnTo>
                    <a:pt x="242" y="176"/>
                  </a:lnTo>
                  <a:lnTo>
                    <a:pt x="244" y="200"/>
                  </a:lnTo>
                  <a:lnTo>
                    <a:pt x="244" y="226"/>
                  </a:lnTo>
                  <a:lnTo>
                    <a:pt x="244" y="226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8" name="Freeform 272"/>
            <p:cNvSpPr>
              <a:spLocks noEditPoints="1"/>
            </p:cNvSpPr>
            <p:nvPr/>
          </p:nvSpPr>
          <p:spPr bwMode="auto">
            <a:xfrm>
              <a:off x="19710400" y="-4329113"/>
              <a:ext cx="1438275" cy="1250950"/>
            </a:xfrm>
            <a:custGeom>
              <a:avLst/>
              <a:gdLst>
                <a:gd name="T0" fmla="*/ 772 w 906"/>
                <a:gd name="T1" fmla="*/ 586 h 788"/>
                <a:gd name="T2" fmla="*/ 818 w 906"/>
                <a:gd name="T3" fmla="*/ 598 h 788"/>
                <a:gd name="T4" fmla="*/ 656 w 906"/>
                <a:gd name="T5" fmla="*/ 734 h 788"/>
                <a:gd name="T6" fmla="*/ 536 w 906"/>
                <a:gd name="T7" fmla="*/ 690 h 788"/>
                <a:gd name="T8" fmla="*/ 480 w 906"/>
                <a:gd name="T9" fmla="*/ 632 h 788"/>
                <a:gd name="T10" fmla="*/ 472 w 906"/>
                <a:gd name="T11" fmla="*/ 486 h 788"/>
                <a:gd name="T12" fmla="*/ 510 w 906"/>
                <a:gd name="T13" fmla="*/ 410 h 788"/>
                <a:gd name="T14" fmla="*/ 748 w 906"/>
                <a:gd name="T15" fmla="*/ 644 h 788"/>
                <a:gd name="T16" fmla="*/ 698 w 906"/>
                <a:gd name="T17" fmla="*/ 724 h 788"/>
                <a:gd name="T18" fmla="*/ 786 w 906"/>
                <a:gd name="T19" fmla="*/ 506 h 788"/>
                <a:gd name="T20" fmla="*/ 662 w 906"/>
                <a:gd name="T21" fmla="*/ 420 h 788"/>
                <a:gd name="T22" fmla="*/ 26 w 906"/>
                <a:gd name="T23" fmla="*/ 232 h 788"/>
                <a:gd name="T24" fmla="*/ 26 w 906"/>
                <a:gd name="T25" fmla="*/ 234 h 788"/>
                <a:gd name="T26" fmla="*/ 184 w 906"/>
                <a:gd name="T27" fmla="*/ 418 h 788"/>
                <a:gd name="T28" fmla="*/ 96 w 906"/>
                <a:gd name="T29" fmla="*/ 372 h 788"/>
                <a:gd name="T30" fmla="*/ 26 w 906"/>
                <a:gd name="T31" fmla="*/ 260 h 788"/>
                <a:gd name="T32" fmla="*/ 50 w 906"/>
                <a:gd name="T33" fmla="*/ 204 h 788"/>
                <a:gd name="T34" fmla="*/ 116 w 906"/>
                <a:gd name="T35" fmla="*/ 160 h 788"/>
                <a:gd name="T36" fmla="*/ 384 w 906"/>
                <a:gd name="T37" fmla="*/ 320 h 788"/>
                <a:gd name="T38" fmla="*/ 330 w 906"/>
                <a:gd name="T39" fmla="*/ 374 h 788"/>
                <a:gd name="T40" fmla="*/ 358 w 906"/>
                <a:gd name="T41" fmla="*/ 214 h 788"/>
                <a:gd name="T42" fmla="*/ 284 w 906"/>
                <a:gd name="T43" fmla="*/ 142 h 788"/>
                <a:gd name="T44" fmla="*/ 66 w 906"/>
                <a:gd name="T45" fmla="*/ 136 h 788"/>
                <a:gd name="T46" fmla="*/ 178 w 906"/>
                <a:gd name="T47" fmla="*/ 142 h 788"/>
                <a:gd name="T48" fmla="*/ 116 w 906"/>
                <a:gd name="T49" fmla="*/ 124 h 788"/>
                <a:gd name="T50" fmla="*/ 88 w 906"/>
                <a:gd name="T51" fmla="*/ 0 h 788"/>
                <a:gd name="T52" fmla="*/ 54 w 906"/>
                <a:gd name="T53" fmla="*/ 38 h 788"/>
                <a:gd name="T54" fmla="*/ 62 w 906"/>
                <a:gd name="T55" fmla="*/ 66 h 788"/>
                <a:gd name="T56" fmla="*/ 22 w 906"/>
                <a:gd name="T57" fmla="*/ 172 h 788"/>
                <a:gd name="T58" fmla="*/ 4 w 906"/>
                <a:gd name="T59" fmla="*/ 272 h 788"/>
                <a:gd name="T60" fmla="*/ 52 w 906"/>
                <a:gd name="T61" fmla="*/ 358 h 788"/>
                <a:gd name="T62" fmla="*/ 118 w 906"/>
                <a:gd name="T63" fmla="*/ 412 h 788"/>
                <a:gd name="T64" fmla="*/ 214 w 906"/>
                <a:gd name="T65" fmla="*/ 442 h 788"/>
                <a:gd name="T66" fmla="*/ 304 w 906"/>
                <a:gd name="T67" fmla="*/ 418 h 788"/>
                <a:gd name="T68" fmla="*/ 392 w 906"/>
                <a:gd name="T69" fmla="*/ 362 h 788"/>
                <a:gd name="T70" fmla="*/ 440 w 906"/>
                <a:gd name="T71" fmla="*/ 372 h 788"/>
                <a:gd name="T72" fmla="*/ 466 w 906"/>
                <a:gd name="T73" fmla="*/ 412 h 788"/>
                <a:gd name="T74" fmla="*/ 442 w 906"/>
                <a:gd name="T75" fmla="*/ 518 h 788"/>
                <a:gd name="T76" fmla="*/ 448 w 906"/>
                <a:gd name="T77" fmla="*/ 610 h 788"/>
                <a:gd name="T78" fmla="*/ 508 w 906"/>
                <a:gd name="T79" fmla="*/ 692 h 788"/>
                <a:gd name="T80" fmla="*/ 604 w 906"/>
                <a:gd name="T81" fmla="*/ 746 h 788"/>
                <a:gd name="T82" fmla="*/ 686 w 906"/>
                <a:gd name="T83" fmla="*/ 754 h 788"/>
                <a:gd name="T84" fmla="*/ 688 w 906"/>
                <a:gd name="T85" fmla="*/ 778 h 788"/>
                <a:gd name="T86" fmla="*/ 722 w 906"/>
                <a:gd name="T87" fmla="*/ 782 h 788"/>
                <a:gd name="T88" fmla="*/ 774 w 906"/>
                <a:gd name="T89" fmla="*/ 696 h 788"/>
                <a:gd name="T90" fmla="*/ 852 w 906"/>
                <a:gd name="T91" fmla="*/ 636 h 788"/>
                <a:gd name="T92" fmla="*/ 876 w 906"/>
                <a:gd name="T93" fmla="*/ 636 h 788"/>
                <a:gd name="T94" fmla="*/ 906 w 906"/>
                <a:gd name="T95" fmla="*/ 596 h 788"/>
                <a:gd name="T96" fmla="*/ 828 w 906"/>
                <a:gd name="T97" fmla="*/ 510 h 788"/>
                <a:gd name="T98" fmla="*/ 706 w 906"/>
                <a:gd name="T99" fmla="*/ 420 h 788"/>
                <a:gd name="T100" fmla="*/ 484 w 906"/>
                <a:gd name="T101" fmla="*/ 310 h 788"/>
                <a:gd name="T102" fmla="*/ 338 w 906"/>
                <a:gd name="T103" fmla="*/ 160 h 788"/>
                <a:gd name="T104" fmla="*/ 242 w 906"/>
                <a:gd name="T105" fmla="*/ 84 h 788"/>
                <a:gd name="T106" fmla="*/ 88 w 906"/>
                <a:gd name="T107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6" h="788">
                  <a:moveTo>
                    <a:pt x="786" y="652"/>
                  </a:moveTo>
                  <a:lnTo>
                    <a:pt x="786" y="652"/>
                  </a:lnTo>
                  <a:lnTo>
                    <a:pt x="786" y="630"/>
                  </a:lnTo>
                  <a:lnTo>
                    <a:pt x="782" y="608"/>
                  </a:lnTo>
                  <a:lnTo>
                    <a:pt x="778" y="596"/>
                  </a:lnTo>
                  <a:lnTo>
                    <a:pt x="772" y="586"/>
                  </a:lnTo>
                  <a:lnTo>
                    <a:pt x="766" y="576"/>
                  </a:lnTo>
                  <a:lnTo>
                    <a:pt x="758" y="564"/>
                  </a:lnTo>
                  <a:lnTo>
                    <a:pt x="758" y="564"/>
                  </a:lnTo>
                  <a:lnTo>
                    <a:pt x="744" y="550"/>
                  </a:lnTo>
                  <a:lnTo>
                    <a:pt x="744" y="550"/>
                  </a:lnTo>
                  <a:lnTo>
                    <a:pt x="818" y="598"/>
                  </a:lnTo>
                  <a:lnTo>
                    <a:pt x="818" y="598"/>
                  </a:lnTo>
                  <a:lnTo>
                    <a:pt x="812" y="612"/>
                  </a:lnTo>
                  <a:lnTo>
                    <a:pt x="804" y="626"/>
                  </a:lnTo>
                  <a:lnTo>
                    <a:pt x="786" y="652"/>
                  </a:lnTo>
                  <a:close/>
                  <a:moveTo>
                    <a:pt x="656" y="734"/>
                  </a:moveTo>
                  <a:lnTo>
                    <a:pt x="656" y="734"/>
                  </a:lnTo>
                  <a:lnTo>
                    <a:pt x="642" y="732"/>
                  </a:lnTo>
                  <a:lnTo>
                    <a:pt x="626" y="730"/>
                  </a:lnTo>
                  <a:lnTo>
                    <a:pt x="610" y="726"/>
                  </a:lnTo>
                  <a:lnTo>
                    <a:pt x="596" y="720"/>
                  </a:lnTo>
                  <a:lnTo>
                    <a:pt x="564" y="708"/>
                  </a:lnTo>
                  <a:lnTo>
                    <a:pt x="536" y="690"/>
                  </a:lnTo>
                  <a:lnTo>
                    <a:pt x="536" y="690"/>
                  </a:lnTo>
                  <a:lnTo>
                    <a:pt x="518" y="676"/>
                  </a:lnTo>
                  <a:lnTo>
                    <a:pt x="502" y="662"/>
                  </a:lnTo>
                  <a:lnTo>
                    <a:pt x="490" y="646"/>
                  </a:lnTo>
                  <a:lnTo>
                    <a:pt x="480" y="632"/>
                  </a:lnTo>
                  <a:lnTo>
                    <a:pt x="480" y="632"/>
                  </a:lnTo>
                  <a:lnTo>
                    <a:pt x="474" y="620"/>
                  </a:lnTo>
                  <a:lnTo>
                    <a:pt x="470" y="608"/>
                  </a:lnTo>
                  <a:lnTo>
                    <a:pt x="466" y="580"/>
                  </a:lnTo>
                  <a:lnTo>
                    <a:pt x="464" y="550"/>
                  </a:lnTo>
                  <a:lnTo>
                    <a:pt x="466" y="518"/>
                  </a:lnTo>
                  <a:lnTo>
                    <a:pt x="472" y="486"/>
                  </a:lnTo>
                  <a:lnTo>
                    <a:pt x="482" y="458"/>
                  </a:lnTo>
                  <a:lnTo>
                    <a:pt x="488" y="444"/>
                  </a:lnTo>
                  <a:lnTo>
                    <a:pt x="494" y="432"/>
                  </a:lnTo>
                  <a:lnTo>
                    <a:pt x="502" y="420"/>
                  </a:lnTo>
                  <a:lnTo>
                    <a:pt x="510" y="410"/>
                  </a:lnTo>
                  <a:lnTo>
                    <a:pt x="510" y="410"/>
                  </a:lnTo>
                  <a:lnTo>
                    <a:pt x="726" y="586"/>
                  </a:lnTo>
                  <a:lnTo>
                    <a:pt x="726" y="586"/>
                  </a:lnTo>
                  <a:lnTo>
                    <a:pt x="738" y="600"/>
                  </a:lnTo>
                  <a:lnTo>
                    <a:pt x="746" y="614"/>
                  </a:lnTo>
                  <a:lnTo>
                    <a:pt x="748" y="628"/>
                  </a:lnTo>
                  <a:lnTo>
                    <a:pt x="748" y="644"/>
                  </a:lnTo>
                  <a:lnTo>
                    <a:pt x="742" y="660"/>
                  </a:lnTo>
                  <a:lnTo>
                    <a:pt x="732" y="680"/>
                  </a:lnTo>
                  <a:lnTo>
                    <a:pt x="718" y="700"/>
                  </a:lnTo>
                  <a:lnTo>
                    <a:pt x="704" y="722"/>
                  </a:lnTo>
                  <a:lnTo>
                    <a:pt x="704" y="722"/>
                  </a:lnTo>
                  <a:lnTo>
                    <a:pt x="698" y="724"/>
                  </a:lnTo>
                  <a:lnTo>
                    <a:pt x="698" y="724"/>
                  </a:lnTo>
                  <a:lnTo>
                    <a:pt x="688" y="728"/>
                  </a:lnTo>
                  <a:lnTo>
                    <a:pt x="678" y="732"/>
                  </a:lnTo>
                  <a:lnTo>
                    <a:pt x="656" y="734"/>
                  </a:lnTo>
                  <a:close/>
                  <a:moveTo>
                    <a:pt x="786" y="506"/>
                  </a:moveTo>
                  <a:lnTo>
                    <a:pt x="786" y="506"/>
                  </a:lnTo>
                  <a:lnTo>
                    <a:pt x="786" y="506"/>
                  </a:lnTo>
                  <a:lnTo>
                    <a:pt x="706" y="456"/>
                  </a:lnTo>
                  <a:lnTo>
                    <a:pt x="618" y="400"/>
                  </a:lnTo>
                  <a:lnTo>
                    <a:pt x="618" y="400"/>
                  </a:lnTo>
                  <a:lnTo>
                    <a:pt x="640" y="410"/>
                  </a:lnTo>
                  <a:lnTo>
                    <a:pt x="662" y="420"/>
                  </a:lnTo>
                  <a:lnTo>
                    <a:pt x="684" y="432"/>
                  </a:lnTo>
                  <a:lnTo>
                    <a:pt x="706" y="446"/>
                  </a:lnTo>
                  <a:lnTo>
                    <a:pt x="706" y="446"/>
                  </a:lnTo>
                  <a:lnTo>
                    <a:pt x="750" y="476"/>
                  </a:lnTo>
                  <a:lnTo>
                    <a:pt x="786" y="506"/>
                  </a:lnTo>
                  <a:close/>
                  <a:moveTo>
                    <a:pt x="26" y="232"/>
                  </a:moveTo>
                  <a:lnTo>
                    <a:pt x="26" y="232"/>
                  </a:lnTo>
                  <a:lnTo>
                    <a:pt x="28" y="228"/>
                  </a:lnTo>
                  <a:lnTo>
                    <a:pt x="28" y="228"/>
                  </a:lnTo>
                  <a:lnTo>
                    <a:pt x="26" y="232"/>
                  </a:lnTo>
                  <a:lnTo>
                    <a:pt x="26" y="232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2"/>
                  </a:lnTo>
                  <a:close/>
                  <a:moveTo>
                    <a:pt x="202" y="420"/>
                  </a:moveTo>
                  <a:lnTo>
                    <a:pt x="202" y="420"/>
                  </a:lnTo>
                  <a:lnTo>
                    <a:pt x="184" y="418"/>
                  </a:lnTo>
                  <a:lnTo>
                    <a:pt x="184" y="418"/>
                  </a:lnTo>
                  <a:lnTo>
                    <a:pt x="166" y="414"/>
                  </a:lnTo>
                  <a:lnTo>
                    <a:pt x="150" y="406"/>
                  </a:lnTo>
                  <a:lnTo>
                    <a:pt x="132" y="398"/>
                  </a:lnTo>
                  <a:lnTo>
                    <a:pt x="114" y="386"/>
                  </a:lnTo>
                  <a:lnTo>
                    <a:pt x="114" y="386"/>
                  </a:lnTo>
                  <a:lnTo>
                    <a:pt x="96" y="372"/>
                  </a:lnTo>
                  <a:lnTo>
                    <a:pt x="78" y="356"/>
                  </a:lnTo>
                  <a:lnTo>
                    <a:pt x="62" y="338"/>
                  </a:lnTo>
                  <a:lnTo>
                    <a:pt x="48" y="318"/>
                  </a:lnTo>
                  <a:lnTo>
                    <a:pt x="38" y="300"/>
                  </a:lnTo>
                  <a:lnTo>
                    <a:pt x="30" y="280"/>
                  </a:lnTo>
                  <a:lnTo>
                    <a:pt x="26" y="260"/>
                  </a:lnTo>
                  <a:lnTo>
                    <a:pt x="26" y="240"/>
                  </a:lnTo>
                  <a:lnTo>
                    <a:pt x="26" y="240"/>
                  </a:lnTo>
                  <a:lnTo>
                    <a:pt x="26" y="236"/>
                  </a:lnTo>
                  <a:lnTo>
                    <a:pt x="26" y="236"/>
                  </a:lnTo>
                  <a:lnTo>
                    <a:pt x="26" y="236"/>
                  </a:lnTo>
                  <a:lnTo>
                    <a:pt x="50" y="204"/>
                  </a:lnTo>
                  <a:lnTo>
                    <a:pt x="62" y="190"/>
                  </a:lnTo>
                  <a:lnTo>
                    <a:pt x="72" y="180"/>
                  </a:lnTo>
                  <a:lnTo>
                    <a:pt x="84" y="172"/>
                  </a:lnTo>
                  <a:lnTo>
                    <a:pt x="94" y="164"/>
                  </a:lnTo>
                  <a:lnTo>
                    <a:pt x="104" y="160"/>
                  </a:lnTo>
                  <a:lnTo>
                    <a:pt x="116" y="160"/>
                  </a:lnTo>
                  <a:lnTo>
                    <a:pt x="116" y="160"/>
                  </a:lnTo>
                  <a:lnTo>
                    <a:pt x="124" y="160"/>
                  </a:lnTo>
                  <a:lnTo>
                    <a:pt x="132" y="162"/>
                  </a:lnTo>
                  <a:lnTo>
                    <a:pt x="148" y="170"/>
                  </a:lnTo>
                  <a:lnTo>
                    <a:pt x="148" y="170"/>
                  </a:lnTo>
                  <a:lnTo>
                    <a:pt x="384" y="320"/>
                  </a:lnTo>
                  <a:lnTo>
                    <a:pt x="384" y="320"/>
                  </a:lnTo>
                  <a:lnTo>
                    <a:pt x="384" y="320"/>
                  </a:lnTo>
                  <a:lnTo>
                    <a:pt x="378" y="330"/>
                  </a:lnTo>
                  <a:lnTo>
                    <a:pt x="370" y="340"/>
                  </a:lnTo>
                  <a:lnTo>
                    <a:pt x="352" y="358"/>
                  </a:lnTo>
                  <a:lnTo>
                    <a:pt x="330" y="374"/>
                  </a:lnTo>
                  <a:lnTo>
                    <a:pt x="306" y="390"/>
                  </a:lnTo>
                  <a:lnTo>
                    <a:pt x="280" y="402"/>
                  </a:lnTo>
                  <a:lnTo>
                    <a:pt x="252" y="412"/>
                  </a:lnTo>
                  <a:lnTo>
                    <a:pt x="226" y="418"/>
                  </a:lnTo>
                  <a:lnTo>
                    <a:pt x="202" y="420"/>
                  </a:lnTo>
                  <a:close/>
                  <a:moveTo>
                    <a:pt x="358" y="214"/>
                  </a:moveTo>
                  <a:lnTo>
                    <a:pt x="358" y="214"/>
                  </a:lnTo>
                  <a:lnTo>
                    <a:pt x="278" y="148"/>
                  </a:lnTo>
                  <a:lnTo>
                    <a:pt x="204" y="88"/>
                  </a:lnTo>
                  <a:lnTo>
                    <a:pt x="204" y="88"/>
                  </a:lnTo>
                  <a:lnTo>
                    <a:pt x="244" y="112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306" y="160"/>
                  </a:lnTo>
                  <a:lnTo>
                    <a:pt x="324" y="176"/>
                  </a:lnTo>
                  <a:lnTo>
                    <a:pt x="342" y="196"/>
                  </a:lnTo>
                  <a:lnTo>
                    <a:pt x="358" y="214"/>
                  </a:lnTo>
                  <a:close/>
                  <a:moveTo>
                    <a:pt x="66" y="136"/>
                  </a:moveTo>
                  <a:lnTo>
                    <a:pt x="66" y="136"/>
                  </a:lnTo>
                  <a:lnTo>
                    <a:pt x="86" y="108"/>
                  </a:lnTo>
                  <a:lnTo>
                    <a:pt x="96" y="9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78" y="142"/>
                  </a:lnTo>
                  <a:lnTo>
                    <a:pt x="178" y="142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38" y="126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04" y="126"/>
                  </a:lnTo>
                  <a:lnTo>
                    <a:pt x="90" y="128"/>
                  </a:lnTo>
                  <a:lnTo>
                    <a:pt x="78" y="132"/>
                  </a:lnTo>
                  <a:lnTo>
                    <a:pt x="66" y="136"/>
                  </a:lnTo>
                  <a:close/>
                  <a:moveTo>
                    <a:pt x="88" y="0"/>
                  </a:moveTo>
                  <a:lnTo>
                    <a:pt x="88" y="0"/>
                  </a:lnTo>
                  <a:lnTo>
                    <a:pt x="82" y="0"/>
                  </a:lnTo>
                  <a:lnTo>
                    <a:pt x="78" y="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0" y="26"/>
                  </a:lnTo>
                  <a:lnTo>
                    <a:pt x="54" y="38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2" y="66"/>
                  </a:lnTo>
                  <a:lnTo>
                    <a:pt x="62" y="74"/>
                  </a:lnTo>
                  <a:lnTo>
                    <a:pt x="62" y="84"/>
                  </a:lnTo>
                  <a:lnTo>
                    <a:pt x="58" y="96"/>
                  </a:lnTo>
                  <a:lnTo>
                    <a:pt x="44" y="128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0" y="196"/>
                  </a:lnTo>
                  <a:lnTo>
                    <a:pt x="4" y="222"/>
                  </a:lnTo>
                  <a:lnTo>
                    <a:pt x="2" y="234"/>
                  </a:lnTo>
                  <a:lnTo>
                    <a:pt x="0" y="246"/>
                  </a:lnTo>
                  <a:lnTo>
                    <a:pt x="2" y="260"/>
                  </a:lnTo>
                  <a:lnTo>
                    <a:pt x="4" y="272"/>
                  </a:lnTo>
                  <a:lnTo>
                    <a:pt x="6" y="286"/>
                  </a:lnTo>
                  <a:lnTo>
                    <a:pt x="12" y="300"/>
                  </a:lnTo>
                  <a:lnTo>
                    <a:pt x="20" y="314"/>
                  </a:lnTo>
                  <a:lnTo>
                    <a:pt x="28" y="328"/>
                  </a:lnTo>
                  <a:lnTo>
                    <a:pt x="40" y="342"/>
                  </a:lnTo>
                  <a:lnTo>
                    <a:pt x="52" y="358"/>
                  </a:lnTo>
                  <a:lnTo>
                    <a:pt x="68" y="374"/>
                  </a:lnTo>
                  <a:lnTo>
                    <a:pt x="86" y="390"/>
                  </a:lnTo>
                  <a:lnTo>
                    <a:pt x="86" y="390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18" y="412"/>
                  </a:lnTo>
                  <a:lnTo>
                    <a:pt x="134" y="422"/>
                  </a:lnTo>
                  <a:lnTo>
                    <a:pt x="148" y="428"/>
                  </a:lnTo>
                  <a:lnTo>
                    <a:pt x="162" y="434"/>
                  </a:lnTo>
                  <a:lnTo>
                    <a:pt x="190" y="440"/>
                  </a:lnTo>
                  <a:lnTo>
                    <a:pt x="214" y="442"/>
                  </a:lnTo>
                  <a:lnTo>
                    <a:pt x="214" y="442"/>
                  </a:lnTo>
                  <a:lnTo>
                    <a:pt x="230" y="442"/>
                  </a:lnTo>
                  <a:lnTo>
                    <a:pt x="244" y="440"/>
                  </a:lnTo>
                  <a:lnTo>
                    <a:pt x="270" y="432"/>
                  </a:lnTo>
                  <a:lnTo>
                    <a:pt x="288" y="426"/>
                  </a:lnTo>
                  <a:lnTo>
                    <a:pt x="304" y="418"/>
                  </a:lnTo>
                  <a:lnTo>
                    <a:pt x="304" y="418"/>
                  </a:lnTo>
                  <a:lnTo>
                    <a:pt x="316" y="410"/>
                  </a:lnTo>
                  <a:lnTo>
                    <a:pt x="330" y="402"/>
                  </a:lnTo>
                  <a:lnTo>
                    <a:pt x="354" y="382"/>
                  </a:lnTo>
                  <a:lnTo>
                    <a:pt x="368" y="374"/>
                  </a:lnTo>
                  <a:lnTo>
                    <a:pt x="380" y="366"/>
                  </a:lnTo>
                  <a:lnTo>
                    <a:pt x="392" y="36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14" y="360"/>
                  </a:lnTo>
                  <a:lnTo>
                    <a:pt x="422" y="362"/>
                  </a:lnTo>
                  <a:lnTo>
                    <a:pt x="432" y="366"/>
                  </a:lnTo>
                  <a:lnTo>
                    <a:pt x="440" y="372"/>
                  </a:lnTo>
                  <a:lnTo>
                    <a:pt x="440" y="372"/>
                  </a:lnTo>
                  <a:lnTo>
                    <a:pt x="450" y="380"/>
                  </a:lnTo>
                  <a:lnTo>
                    <a:pt x="456" y="388"/>
                  </a:lnTo>
                  <a:lnTo>
                    <a:pt x="462" y="396"/>
                  </a:lnTo>
                  <a:lnTo>
                    <a:pt x="466" y="404"/>
                  </a:lnTo>
                  <a:lnTo>
                    <a:pt x="466" y="412"/>
                  </a:lnTo>
                  <a:lnTo>
                    <a:pt x="468" y="422"/>
                  </a:lnTo>
                  <a:lnTo>
                    <a:pt x="466" y="440"/>
                  </a:lnTo>
                  <a:lnTo>
                    <a:pt x="460" y="458"/>
                  </a:lnTo>
                  <a:lnTo>
                    <a:pt x="454" y="478"/>
                  </a:lnTo>
                  <a:lnTo>
                    <a:pt x="448" y="498"/>
                  </a:lnTo>
                  <a:lnTo>
                    <a:pt x="442" y="518"/>
                  </a:lnTo>
                  <a:lnTo>
                    <a:pt x="442" y="518"/>
                  </a:lnTo>
                  <a:lnTo>
                    <a:pt x="442" y="532"/>
                  </a:lnTo>
                  <a:lnTo>
                    <a:pt x="440" y="550"/>
                  </a:lnTo>
                  <a:lnTo>
                    <a:pt x="440" y="572"/>
                  </a:lnTo>
                  <a:lnTo>
                    <a:pt x="444" y="598"/>
                  </a:lnTo>
                  <a:lnTo>
                    <a:pt x="448" y="610"/>
                  </a:lnTo>
                  <a:lnTo>
                    <a:pt x="454" y="624"/>
                  </a:lnTo>
                  <a:lnTo>
                    <a:pt x="460" y="638"/>
                  </a:lnTo>
                  <a:lnTo>
                    <a:pt x="468" y="652"/>
                  </a:lnTo>
                  <a:lnTo>
                    <a:pt x="480" y="666"/>
                  </a:lnTo>
                  <a:lnTo>
                    <a:pt x="492" y="680"/>
                  </a:lnTo>
                  <a:lnTo>
                    <a:pt x="508" y="692"/>
                  </a:lnTo>
                  <a:lnTo>
                    <a:pt x="524" y="706"/>
                  </a:lnTo>
                  <a:lnTo>
                    <a:pt x="524" y="706"/>
                  </a:lnTo>
                  <a:lnTo>
                    <a:pt x="536" y="714"/>
                  </a:lnTo>
                  <a:lnTo>
                    <a:pt x="536" y="714"/>
                  </a:lnTo>
                  <a:lnTo>
                    <a:pt x="572" y="734"/>
                  </a:lnTo>
                  <a:lnTo>
                    <a:pt x="604" y="746"/>
                  </a:lnTo>
                  <a:lnTo>
                    <a:pt x="634" y="754"/>
                  </a:lnTo>
                  <a:lnTo>
                    <a:pt x="660" y="756"/>
                  </a:lnTo>
                  <a:lnTo>
                    <a:pt x="660" y="756"/>
                  </a:lnTo>
                  <a:lnTo>
                    <a:pt x="674" y="756"/>
                  </a:lnTo>
                  <a:lnTo>
                    <a:pt x="686" y="754"/>
                  </a:lnTo>
                  <a:lnTo>
                    <a:pt x="686" y="754"/>
                  </a:lnTo>
                  <a:lnTo>
                    <a:pt x="686" y="754"/>
                  </a:lnTo>
                  <a:lnTo>
                    <a:pt x="686" y="754"/>
                  </a:lnTo>
                  <a:lnTo>
                    <a:pt x="686" y="762"/>
                  </a:lnTo>
                  <a:lnTo>
                    <a:pt x="686" y="768"/>
                  </a:lnTo>
                  <a:lnTo>
                    <a:pt x="686" y="774"/>
                  </a:lnTo>
                  <a:lnTo>
                    <a:pt x="688" y="778"/>
                  </a:lnTo>
                  <a:lnTo>
                    <a:pt x="692" y="782"/>
                  </a:lnTo>
                  <a:lnTo>
                    <a:pt x="696" y="786"/>
                  </a:lnTo>
                  <a:lnTo>
                    <a:pt x="706" y="788"/>
                  </a:lnTo>
                  <a:lnTo>
                    <a:pt x="706" y="788"/>
                  </a:lnTo>
                  <a:lnTo>
                    <a:pt x="714" y="786"/>
                  </a:lnTo>
                  <a:lnTo>
                    <a:pt x="722" y="782"/>
                  </a:lnTo>
                  <a:lnTo>
                    <a:pt x="728" y="778"/>
                  </a:lnTo>
                  <a:lnTo>
                    <a:pt x="736" y="768"/>
                  </a:lnTo>
                  <a:lnTo>
                    <a:pt x="736" y="768"/>
                  </a:lnTo>
                  <a:lnTo>
                    <a:pt x="756" y="738"/>
                  </a:lnTo>
                  <a:lnTo>
                    <a:pt x="766" y="718"/>
                  </a:lnTo>
                  <a:lnTo>
                    <a:pt x="774" y="696"/>
                  </a:lnTo>
                  <a:lnTo>
                    <a:pt x="774" y="696"/>
                  </a:lnTo>
                  <a:lnTo>
                    <a:pt x="802" y="670"/>
                  </a:lnTo>
                  <a:lnTo>
                    <a:pt x="822" y="650"/>
                  </a:lnTo>
                  <a:lnTo>
                    <a:pt x="838" y="640"/>
                  </a:lnTo>
                  <a:lnTo>
                    <a:pt x="846" y="636"/>
                  </a:lnTo>
                  <a:lnTo>
                    <a:pt x="852" y="636"/>
                  </a:lnTo>
                  <a:lnTo>
                    <a:pt x="852" y="636"/>
                  </a:lnTo>
                  <a:lnTo>
                    <a:pt x="860" y="636"/>
                  </a:lnTo>
                  <a:lnTo>
                    <a:pt x="860" y="636"/>
                  </a:lnTo>
                  <a:lnTo>
                    <a:pt x="866" y="638"/>
                  </a:lnTo>
                  <a:lnTo>
                    <a:pt x="866" y="638"/>
                  </a:lnTo>
                  <a:lnTo>
                    <a:pt x="876" y="636"/>
                  </a:lnTo>
                  <a:lnTo>
                    <a:pt x="884" y="630"/>
                  </a:lnTo>
                  <a:lnTo>
                    <a:pt x="892" y="622"/>
                  </a:lnTo>
                  <a:lnTo>
                    <a:pt x="900" y="612"/>
                  </a:lnTo>
                  <a:lnTo>
                    <a:pt x="900" y="612"/>
                  </a:lnTo>
                  <a:lnTo>
                    <a:pt x="906" y="602"/>
                  </a:lnTo>
                  <a:lnTo>
                    <a:pt x="906" y="596"/>
                  </a:lnTo>
                  <a:lnTo>
                    <a:pt x="906" y="592"/>
                  </a:lnTo>
                  <a:lnTo>
                    <a:pt x="904" y="584"/>
                  </a:lnTo>
                  <a:lnTo>
                    <a:pt x="894" y="570"/>
                  </a:lnTo>
                  <a:lnTo>
                    <a:pt x="894" y="570"/>
                  </a:lnTo>
                  <a:lnTo>
                    <a:pt x="872" y="546"/>
                  </a:lnTo>
                  <a:lnTo>
                    <a:pt x="828" y="510"/>
                  </a:lnTo>
                  <a:lnTo>
                    <a:pt x="776" y="468"/>
                  </a:lnTo>
                  <a:lnTo>
                    <a:pt x="746" y="448"/>
                  </a:lnTo>
                  <a:lnTo>
                    <a:pt x="718" y="428"/>
                  </a:lnTo>
                  <a:lnTo>
                    <a:pt x="718" y="428"/>
                  </a:lnTo>
                  <a:lnTo>
                    <a:pt x="706" y="420"/>
                  </a:lnTo>
                  <a:lnTo>
                    <a:pt x="706" y="420"/>
                  </a:lnTo>
                  <a:lnTo>
                    <a:pt x="678" y="406"/>
                  </a:lnTo>
                  <a:lnTo>
                    <a:pt x="650" y="392"/>
                  </a:lnTo>
                  <a:lnTo>
                    <a:pt x="592" y="366"/>
                  </a:lnTo>
                  <a:lnTo>
                    <a:pt x="534" y="338"/>
                  </a:lnTo>
                  <a:lnTo>
                    <a:pt x="508" y="326"/>
                  </a:lnTo>
                  <a:lnTo>
                    <a:pt x="484" y="310"/>
                  </a:lnTo>
                  <a:lnTo>
                    <a:pt x="484" y="310"/>
                  </a:lnTo>
                  <a:lnTo>
                    <a:pt x="472" y="300"/>
                  </a:lnTo>
                  <a:lnTo>
                    <a:pt x="456" y="284"/>
                  </a:lnTo>
                  <a:lnTo>
                    <a:pt x="414" y="238"/>
                  </a:lnTo>
                  <a:lnTo>
                    <a:pt x="364" y="186"/>
                  </a:lnTo>
                  <a:lnTo>
                    <a:pt x="338" y="160"/>
                  </a:lnTo>
                  <a:lnTo>
                    <a:pt x="312" y="138"/>
                  </a:lnTo>
                  <a:lnTo>
                    <a:pt x="312" y="13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270" y="104"/>
                  </a:lnTo>
                  <a:lnTo>
                    <a:pt x="242" y="84"/>
                  </a:lnTo>
                  <a:lnTo>
                    <a:pt x="186" y="48"/>
                  </a:lnTo>
                  <a:lnTo>
                    <a:pt x="138" y="20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96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89" name="Freeform 273"/>
            <p:cNvSpPr/>
            <p:nvPr/>
          </p:nvSpPr>
          <p:spPr bwMode="auto">
            <a:xfrm>
              <a:off x="20891500" y="-3455987"/>
              <a:ext cx="117475" cy="161925"/>
            </a:xfrm>
            <a:custGeom>
              <a:avLst/>
              <a:gdLst>
                <a:gd name="T0" fmla="*/ 42 w 74"/>
                <a:gd name="T1" fmla="*/ 102 h 102"/>
                <a:gd name="T2" fmla="*/ 42 w 74"/>
                <a:gd name="T3" fmla="*/ 102 h 102"/>
                <a:gd name="T4" fmla="*/ 42 w 74"/>
                <a:gd name="T5" fmla="*/ 80 h 102"/>
                <a:gd name="T6" fmla="*/ 38 w 74"/>
                <a:gd name="T7" fmla="*/ 58 h 102"/>
                <a:gd name="T8" fmla="*/ 34 w 74"/>
                <a:gd name="T9" fmla="*/ 46 h 102"/>
                <a:gd name="T10" fmla="*/ 28 w 74"/>
                <a:gd name="T11" fmla="*/ 36 h 102"/>
                <a:gd name="T12" fmla="*/ 22 w 74"/>
                <a:gd name="T13" fmla="*/ 26 h 102"/>
                <a:gd name="T14" fmla="*/ 14 w 74"/>
                <a:gd name="T15" fmla="*/ 14 h 102"/>
                <a:gd name="T16" fmla="*/ 14 w 74"/>
                <a:gd name="T17" fmla="*/ 14 h 102"/>
                <a:gd name="T18" fmla="*/ 0 w 74"/>
                <a:gd name="T19" fmla="*/ 0 h 102"/>
                <a:gd name="T20" fmla="*/ 0 w 74"/>
                <a:gd name="T21" fmla="*/ 0 h 102"/>
                <a:gd name="T22" fmla="*/ 74 w 74"/>
                <a:gd name="T23" fmla="*/ 48 h 102"/>
                <a:gd name="T24" fmla="*/ 74 w 74"/>
                <a:gd name="T25" fmla="*/ 48 h 102"/>
                <a:gd name="T26" fmla="*/ 68 w 74"/>
                <a:gd name="T27" fmla="*/ 62 h 102"/>
                <a:gd name="T28" fmla="*/ 60 w 74"/>
                <a:gd name="T29" fmla="*/ 76 h 102"/>
                <a:gd name="T30" fmla="*/ 42 w 74"/>
                <a:gd name="T3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" h="102">
                  <a:moveTo>
                    <a:pt x="42" y="102"/>
                  </a:moveTo>
                  <a:lnTo>
                    <a:pt x="42" y="102"/>
                  </a:lnTo>
                  <a:lnTo>
                    <a:pt x="42" y="80"/>
                  </a:lnTo>
                  <a:lnTo>
                    <a:pt x="38" y="58"/>
                  </a:lnTo>
                  <a:lnTo>
                    <a:pt x="34" y="46"/>
                  </a:lnTo>
                  <a:lnTo>
                    <a:pt x="28" y="36"/>
                  </a:lnTo>
                  <a:lnTo>
                    <a:pt x="22" y="2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4" y="48"/>
                  </a:lnTo>
                  <a:lnTo>
                    <a:pt x="74" y="48"/>
                  </a:lnTo>
                  <a:lnTo>
                    <a:pt x="68" y="62"/>
                  </a:lnTo>
                  <a:lnTo>
                    <a:pt x="60" y="76"/>
                  </a:lnTo>
                  <a:lnTo>
                    <a:pt x="42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0" name="Freeform 274"/>
            <p:cNvSpPr/>
            <p:nvPr/>
          </p:nvSpPr>
          <p:spPr bwMode="auto">
            <a:xfrm>
              <a:off x="20447000" y="-3678237"/>
              <a:ext cx="450850" cy="514350"/>
            </a:xfrm>
            <a:custGeom>
              <a:avLst/>
              <a:gdLst>
                <a:gd name="T0" fmla="*/ 192 w 284"/>
                <a:gd name="T1" fmla="*/ 324 h 324"/>
                <a:gd name="T2" fmla="*/ 192 w 284"/>
                <a:gd name="T3" fmla="*/ 324 h 324"/>
                <a:gd name="T4" fmla="*/ 178 w 284"/>
                <a:gd name="T5" fmla="*/ 322 h 324"/>
                <a:gd name="T6" fmla="*/ 162 w 284"/>
                <a:gd name="T7" fmla="*/ 320 h 324"/>
                <a:gd name="T8" fmla="*/ 146 w 284"/>
                <a:gd name="T9" fmla="*/ 316 h 324"/>
                <a:gd name="T10" fmla="*/ 132 w 284"/>
                <a:gd name="T11" fmla="*/ 310 h 324"/>
                <a:gd name="T12" fmla="*/ 100 w 284"/>
                <a:gd name="T13" fmla="*/ 298 h 324"/>
                <a:gd name="T14" fmla="*/ 72 w 284"/>
                <a:gd name="T15" fmla="*/ 280 h 324"/>
                <a:gd name="T16" fmla="*/ 72 w 284"/>
                <a:gd name="T17" fmla="*/ 280 h 324"/>
                <a:gd name="T18" fmla="*/ 54 w 284"/>
                <a:gd name="T19" fmla="*/ 266 h 324"/>
                <a:gd name="T20" fmla="*/ 38 w 284"/>
                <a:gd name="T21" fmla="*/ 252 h 324"/>
                <a:gd name="T22" fmla="*/ 26 w 284"/>
                <a:gd name="T23" fmla="*/ 236 h 324"/>
                <a:gd name="T24" fmla="*/ 16 w 284"/>
                <a:gd name="T25" fmla="*/ 222 h 324"/>
                <a:gd name="T26" fmla="*/ 16 w 284"/>
                <a:gd name="T27" fmla="*/ 222 h 324"/>
                <a:gd name="T28" fmla="*/ 10 w 284"/>
                <a:gd name="T29" fmla="*/ 210 h 324"/>
                <a:gd name="T30" fmla="*/ 6 w 284"/>
                <a:gd name="T31" fmla="*/ 198 h 324"/>
                <a:gd name="T32" fmla="*/ 2 w 284"/>
                <a:gd name="T33" fmla="*/ 170 h 324"/>
                <a:gd name="T34" fmla="*/ 0 w 284"/>
                <a:gd name="T35" fmla="*/ 140 h 324"/>
                <a:gd name="T36" fmla="*/ 2 w 284"/>
                <a:gd name="T37" fmla="*/ 108 h 324"/>
                <a:gd name="T38" fmla="*/ 8 w 284"/>
                <a:gd name="T39" fmla="*/ 76 h 324"/>
                <a:gd name="T40" fmla="*/ 18 w 284"/>
                <a:gd name="T41" fmla="*/ 48 h 324"/>
                <a:gd name="T42" fmla="*/ 24 w 284"/>
                <a:gd name="T43" fmla="*/ 34 h 324"/>
                <a:gd name="T44" fmla="*/ 30 w 284"/>
                <a:gd name="T45" fmla="*/ 22 h 324"/>
                <a:gd name="T46" fmla="*/ 38 w 284"/>
                <a:gd name="T47" fmla="*/ 10 h 324"/>
                <a:gd name="T48" fmla="*/ 46 w 284"/>
                <a:gd name="T49" fmla="*/ 0 h 324"/>
                <a:gd name="T50" fmla="*/ 46 w 284"/>
                <a:gd name="T51" fmla="*/ 0 h 324"/>
                <a:gd name="T52" fmla="*/ 262 w 284"/>
                <a:gd name="T53" fmla="*/ 176 h 324"/>
                <a:gd name="T54" fmla="*/ 262 w 284"/>
                <a:gd name="T55" fmla="*/ 176 h 324"/>
                <a:gd name="T56" fmla="*/ 274 w 284"/>
                <a:gd name="T57" fmla="*/ 190 h 324"/>
                <a:gd name="T58" fmla="*/ 282 w 284"/>
                <a:gd name="T59" fmla="*/ 204 h 324"/>
                <a:gd name="T60" fmla="*/ 284 w 284"/>
                <a:gd name="T61" fmla="*/ 218 h 324"/>
                <a:gd name="T62" fmla="*/ 284 w 284"/>
                <a:gd name="T63" fmla="*/ 234 h 324"/>
                <a:gd name="T64" fmla="*/ 278 w 284"/>
                <a:gd name="T65" fmla="*/ 250 h 324"/>
                <a:gd name="T66" fmla="*/ 268 w 284"/>
                <a:gd name="T67" fmla="*/ 270 h 324"/>
                <a:gd name="T68" fmla="*/ 254 w 284"/>
                <a:gd name="T69" fmla="*/ 290 h 324"/>
                <a:gd name="T70" fmla="*/ 240 w 284"/>
                <a:gd name="T71" fmla="*/ 312 h 324"/>
                <a:gd name="T72" fmla="*/ 240 w 284"/>
                <a:gd name="T73" fmla="*/ 312 h 324"/>
                <a:gd name="T74" fmla="*/ 234 w 284"/>
                <a:gd name="T75" fmla="*/ 314 h 324"/>
                <a:gd name="T76" fmla="*/ 234 w 284"/>
                <a:gd name="T77" fmla="*/ 314 h 324"/>
                <a:gd name="T78" fmla="*/ 224 w 284"/>
                <a:gd name="T79" fmla="*/ 318 h 324"/>
                <a:gd name="T80" fmla="*/ 214 w 284"/>
                <a:gd name="T81" fmla="*/ 322 h 324"/>
                <a:gd name="T82" fmla="*/ 192 w 284"/>
                <a:gd name="T83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4" h="324">
                  <a:moveTo>
                    <a:pt x="192" y="324"/>
                  </a:moveTo>
                  <a:lnTo>
                    <a:pt x="192" y="324"/>
                  </a:lnTo>
                  <a:lnTo>
                    <a:pt x="178" y="322"/>
                  </a:lnTo>
                  <a:lnTo>
                    <a:pt x="162" y="320"/>
                  </a:lnTo>
                  <a:lnTo>
                    <a:pt x="146" y="316"/>
                  </a:lnTo>
                  <a:lnTo>
                    <a:pt x="132" y="310"/>
                  </a:lnTo>
                  <a:lnTo>
                    <a:pt x="100" y="298"/>
                  </a:lnTo>
                  <a:lnTo>
                    <a:pt x="72" y="280"/>
                  </a:lnTo>
                  <a:lnTo>
                    <a:pt x="72" y="280"/>
                  </a:lnTo>
                  <a:lnTo>
                    <a:pt x="54" y="266"/>
                  </a:lnTo>
                  <a:lnTo>
                    <a:pt x="38" y="252"/>
                  </a:lnTo>
                  <a:lnTo>
                    <a:pt x="26" y="236"/>
                  </a:lnTo>
                  <a:lnTo>
                    <a:pt x="16" y="222"/>
                  </a:lnTo>
                  <a:lnTo>
                    <a:pt x="16" y="222"/>
                  </a:lnTo>
                  <a:lnTo>
                    <a:pt x="10" y="210"/>
                  </a:lnTo>
                  <a:lnTo>
                    <a:pt x="6" y="198"/>
                  </a:lnTo>
                  <a:lnTo>
                    <a:pt x="2" y="170"/>
                  </a:lnTo>
                  <a:lnTo>
                    <a:pt x="0" y="140"/>
                  </a:lnTo>
                  <a:lnTo>
                    <a:pt x="2" y="108"/>
                  </a:lnTo>
                  <a:lnTo>
                    <a:pt x="8" y="76"/>
                  </a:lnTo>
                  <a:lnTo>
                    <a:pt x="18" y="48"/>
                  </a:lnTo>
                  <a:lnTo>
                    <a:pt x="24" y="34"/>
                  </a:lnTo>
                  <a:lnTo>
                    <a:pt x="30" y="22"/>
                  </a:lnTo>
                  <a:lnTo>
                    <a:pt x="38" y="1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262" y="176"/>
                  </a:lnTo>
                  <a:lnTo>
                    <a:pt x="262" y="176"/>
                  </a:lnTo>
                  <a:lnTo>
                    <a:pt x="274" y="190"/>
                  </a:lnTo>
                  <a:lnTo>
                    <a:pt x="282" y="204"/>
                  </a:lnTo>
                  <a:lnTo>
                    <a:pt x="284" y="218"/>
                  </a:lnTo>
                  <a:lnTo>
                    <a:pt x="284" y="234"/>
                  </a:lnTo>
                  <a:lnTo>
                    <a:pt x="278" y="250"/>
                  </a:lnTo>
                  <a:lnTo>
                    <a:pt x="268" y="270"/>
                  </a:lnTo>
                  <a:lnTo>
                    <a:pt x="254" y="290"/>
                  </a:lnTo>
                  <a:lnTo>
                    <a:pt x="240" y="312"/>
                  </a:lnTo>
                  <a:lnTo>
                    <a:pt x="240" y="312"/>
                  </a:lnTo>
                  <a:lnTo>
                    <a:pt x="234" y="314"/>
                  </a:lnTo>
                  <a:lnTo>
                    <a:pt x="234" y="314"/>
                  </a:lnTo>
                  <a:lnTo>
                    <a:pt x="224" y="318"/>
                  </a:lnTo>
                  <a:lnTo>
                    <a:pt x="214" y="322"/>
                  </a:lnTo>
                  <a:lnTo>
                    <a:pt x="192" y="3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1" name="Freeform 275"/>
            <p:cNvSpPr/>
            <p:nvPr/>
          </p:nvSpPr>
          <p:spPr bwMode="auto">
            <a:xfrm>
              <a:off x="20691475" y="-3694112"/>
              <a:ext cx="266700" cy="168275"/>
            </a:xfrm>
            <a:custGeom>
              <a:avLst/>
              <a:gdLst>
                <a:gd name="T0" fmla="*/ 168 w 168"/>
                <a:gd name="T1" fmla="*/ 106 h 106"/>
                <a:gd name="T2" fmla="*/ 168 w 168"/>
                <a:gd name="T3" fmla="*/ 106 h 106"/>
                <a:gd name="T4" fmla="*/ 168 w 168"/>
                <a:gd name="T5" fmla="*/ 106 h 106"/>
                <a:gd name="T6" fmla="*/ 88 w 168"/>
                <a:gd name="T7" fmla="*/ 56 h 106"/>
                <a:gd name="T8" fmla="*/ 0 w 168"/>
                <a:gd name="T9" fmla="*/ 0 h 106"/>
                <a:gd name="T10" fmla="*/ 0 w 168"/>
                <a:gd name="T11" fmla="*/ 0 h 106"/>
                <a:gd name="T12" fmla="*/ 22 w 168"/>
                <a:gd name="T13" fmla="*/ 10 h 106"/>
                <a:gd name="T14" fmla="*/ 44 w 168"/>
                <a:gd name="T15" fmla="*/ 20 h 106"/>
                <a:gd name="T16" fmla="*/ 66 w 168"/>
                <a:gd name="T17" fmla="*/ 32 h 106"/>
                <a:gd name="T18" fmla="*/ 88 w 168"/>
                <a:gd name="T19" fmla="*/ 46 h 106"/>
                <a:gd name="T20" fmla="*/ 88 w 168"/>
                <a:gd name="T21" fmla="*/ 46 h 106"/>
                <a:gd name="T22" fmla="*/ 132 w 168"/>
                <a:gd name="T23" fmla="*/ 76 h 106"/>
                <a:gd name="T24" fmla="*/ 168 w 168"/>
                <a:gd name="T2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8" h="106">
                  <a:moveTo>
                    <a:pt x="168" y="106"/>
                  </a:moveTo>
                  <a:lnTo>
                    <a:pt x="168" y="106"/>
                  </a:lnTo>
                  <a:lnTo>
                    <a:pt x="168" y="106"/>
                  </a:lnTo>
                  <a:lnTo>
                    <a:pt x="88" y="5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10"/>
                  </a:lnTo>
                  <a:lnTo>
                    <a:pt x="44" y="20"/>
                  </a:lnTo>
                  <a:lnTo>
                    <a:pt x="66" y="32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132" y="76"/>
                  </a:lnTo>
                  <a:lnTo>
                    <a:pt x="16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2" name="Freeform 276"/>
            <p:cNvSpPr/>
            <p:nvPr/>
          </p:nvSpPr>
          <p:spPr bwMode="auto">
            <a:xfrm>
              <a:off x="19751675" y="-3967162"/>
              <a:ext cx="3175" cy="9525"/>
            </a:xfrm>
            <a:custGeom>
              <a:avLst/>
              <a:gdLst>
                <a:gd name="T0" fmla="*/ 0 w 2"/>
                <a:gd name="T1" fmla="*/ 4 h 6"/>
                <a:gd name="T2" fmla="*/ 0 w 2"/>
                <a:gd name="T3" fmla="*/ 4 h 6"/>
                <a:gd name="T4" fmla="*/ 2 w 2"/>
                <a:gd name="T5" fmla="*/ 0 h 6"/>
                <a:gd name="T6" fmla="*/ 2 w 2"/>
                <a:gd name="T7" fmla="*/ 0 h 6"/>
                <a:gd name="T8" fmla="*/ 0 w 2"/>
                <a:gd name="T9" fmla="*/ 4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6 h 6"/>
                <a:gd name="T16" fmla="*/ 0 w 2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6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3" name="Freeform 277"/>
            <p:cNvSpPr/>
            <p:nvPr/>
          </p:nvSpPr>
          <p:spPr bwMode="auto">
            <a:xfrm>
              <a:off x="19751675" y="-4075112"/>
              <a:ext cx="568325" cy="412750"/>
            </a:xfrm>
            <a:custGeom>
              <a:avLst/>
              <a:gdLst>
                <a:gd name="T0" fmla="*/ 176 w 358"/>
                <a:gd name="T1" fmla="*/ 260 h 260"/>
                <a:gd name="T2" fmla="*/ 176 w 358"/>
                <a:gd name="T3" fmla="*/ 260 h 260"/>
                <a:gd name="T4" fmla="*/ 158 w 358"/>
                <a:gd name="T5" fmla="*/ 258 h 260"/>
                <a:gd name="T6" fmla="*/ 158 w 358"/>
                <a:gd name="T7" fmla="*/ 258 h 260"/>
                <a:gd name="T8" fmla="*/ 140 w 358"/>
                <a:gd name="T9" fmla="*/ 254 h 260"/>
                <a:gd name="T10" fmla="*/ 124 w 358"/>
                <a:gd name="T11" fmla="*/ 246 h 260"/>
                <a:gd name="T12" fmla="*/ 106 w 358"/>
                <a:gd name="T13" fmla="*/ 238 h 260"/>
                <a:gd name="T14" fmla="*/ 88 w 358"/>
                <a:gd name="T15" fmla="*/ 226 h 260"/>
                <a:gd name="T16" fmla="*/ 88 w 358"/>
                <a:gd name="T17" fmla="*/ 226 h 260"/>
                <a:gd name="T18" fmla="*/ 70 w 358"/>
                <a:gd name="T19" fmla="*/ 212 h 260"/>
                <a:gd name="T20" fmla="*/ 52 w 358"/>
                <a:gd name="T21" fmla="*/ 196 h 260"/>
                <a:gd name="T22" fmla="*/ 36 w 358"/>
                <a:gd name="T23" fmla="*/ 178 h 260"/>
                <a:gd name="T24" fmla="*/ 22 w 358"/>
                <a:gd name="T25" fmla="*/ 158 h 260"/>
                <a:gd name="T26" fmla="*/ 12 w 358"/>
                <a:gd name="T27" fmla="*/ 140 h 260"/>
                <a:gd name="T28" fmla="*/ 4 w 358"/>
                <a:gd name="T29" fmla="*/ 120 h 260"/>
                <a:gd name="T30" fmla="*/ 0 w 358"/>
                <a:gd name="T31" fmla="*/ 100 h 260"/>
                <a:gd name="T32" fmla="*/ 0 w 358"/>
                <a:gd name="T33" fmla="*/ 80 h 260"/>
                <a:gd name="T34" fmla="*/ 0 w 358"/>
                <a:gd name="T35" fmla="*/ 80 h 260"/>
                <a:gd name="T36" fmla="*/ 0 w 358"/>
                <a:gd name="T37" fmla="*/ 76 h 260"/>
                <a:gd name="T38" fmla="*/ 0 w 358"/>
                <a:gd name="T39" fmla="*/ 76 h 260"/>
                <a:gd name="T40" fmla="*/ 0 w 358"/>
                <a:gd name="T41" fmla="*/ 76 h 260"/>
                <a:gd name="T42" fmla="*/ 24 w 358"/>
                <a:gd name="T43" fmla="*/ 44 h 260"/>
                <a:gd name="T44" fmla="*/ 36 w 358"/>
                <a:gd name="T45" fmla="*/ 30 h 260"/>
                <a:gd name="T46" fmla="*/ 46 w 358"/>
                <a:gd name="T47" fmla="*/ 20 h 260"/>
                <a:gd name="T48" fmla="*/ 58 w 358"/>
                <a:gd name="T49" fmla="*/ 12 h 260"/>
                <a:gd name="T50" fmla="*/ 68 w 358"/>
                <a:gd name="T51" fmla="*/ 4 h 260"/>
                <a:gd name="T52" fmla="*/ 78 w 358"/>
                <a:gd name="T53" fmla="*/ 0 h 260"/>
                <a:gd name="T54" fmla="*/ 90 w 358"/>
                <a:gd name="T55" fmla="*/ 0 h 260"/>
                <a:gd name="T56" fmla="*/ 90 w 358"/>
                <a:gd name="T57" fmla="*/ 0 h 260"/>
                <a:gd name="T58" fmla="*/ 98 w 358"/>
                <a:gd name="T59" fmla="*/ 0 h 260"/>
                <a:gd name="T60" fmla="*/ 106 w 358"/>
                <a:gd name="T61" fmla="*/ 2 h 260"/>
                <a:gd name="T62" fmla="*/ 122 w 358"/>
                <a:gd name="T63" fmla="*/ 10 h 260"/>
                <a:gd name="T64" fmla="*/ 122 w 358"/>
                <a:gd name="T65" fmla="*/ 10 h 260"/>
                <a:gd name="T66" fmla="*/ 358 w 358"/>
                <a:gd name="T67" fmla="*/ 160 h 260"/>
                <a:gd name="T68" fmla="*/ 358 w 358"/>
                <a:gd name="T69" fmla="*/ 160 h 260"/>
                <a:gd name="T70" fmla="*/ 358 w 358"/>
                <a:gd name="T71" fmla="*/ 160 h 260"/>
                <a:gd name="T72" fmla="*/ 352 w 358"/>
                <a:gd name="T73" fmla="*/ 170 h 260"/>
                <a:gd name="T74" fmla="*/ 344 w 358"/>
                <a:gd name="T75" fmla="*/ 180 h 260"/>
                <a:gd name="T76" fmla="*/ 326 w 358"/>
                <a:gd name="T77" fmla="*/ 198 h 260"/>
                <a:gd name="T78" fmla="*/ 304 w 358"/>
                <a:gd name="T79" fmla="*/ 214 h 260"/>
                <a:gd name="T80" fmla="*/ 280 w 358"/>
                <a:gd name="T81" fmla="*/ 230 h 260"/>
                <a:gd name="T82" fmla="*/ 254 w 358"/>
                <a:gd name="T83" fmla="*/ 242 h 260"/>
                <a:gd name="T84" fmla="*/ 226 w 358"/>
                <a:gd name="T85" fmla="*/ 252 h 260"/>
                <a:gd name="T86" fmla="*/ 200 w 358"/>
                <a:gd name="T87" fmla="*/ 258 h 260"/>
                <a:gd name="T88" fmla="*/ 176 w 358"/>
                <a:gd name="T89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8" h="260">
                  <a:moveTo>
                    <a:pt x="176" y="260"/>
                  </a:moveTo>
                  <a:lnTo>
                    <a:pt x="176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40" y="254"/>
                  </a:lnTo>
                  <a:lnTo>
                    <a:pt x="124" y="246"/>
                  </a:lnTo>
                  <a:lnTo>
                    <a:pt x="106" y="238"/>
                  </a:lnTo>
                  <a:lnTo>
                    <a:pt x="88" y="226"/>
                  </a:lnTo>
                  <a:lnTo>
                    <a:pt x="88" y="226"/>
                  </a:lnTo>
                  <a:lnTo>
                    <a:pt x="70" y="212"/>
                  </a:lnTo>
                  <a:lnTo>
                    <a:pt x="52" y="196"/>
                  </a:lnTo>
                  <a:lnTo>
                    <a:pt x="36" y="178"/>
                  </a:lnTo>
                  <a:lnTo>
                    <a:pt x="22" y="158"/>
                  </a:lnTo>
                  <a:lnTo>
                    <a:pt x="12" y="140"/>
                  </a:lnTo>
                  <a:lnTo>
                    <a:pt x="4" y="120"/>
                  </a:lnTo>
                  <a:lnTo>
                    <a:pt x="0" y="10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4" y="44"/>
                  </a:lnTo>
                  <a:lnTo>
                    <a:pt x="36" y="30"/>
                  </a:lnTo>
                  <a:lnTo>
                    <a:pt x="46" y="20"/>
                  </a:lnTo>
                  <a:lnTo>
                    <a:pt x="58" y="12"/>
                  </a:lnTo>
                  <a:lnTo>
                    <a:pt x="68" y="4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8" y="0"/>
                  </a:lnTo>
                  <a:lnTo>
                    <a:pt x="106" y="2"/>
                  </a:lnTo>
                  <a:lnTo>
                    <a:pt x="122" y="10"/>
                  </a:lnTo>
                  <a:lnTo>
                    <a:pt x="122" y="10"/>
                  </a:lnTo>
                  <a:lnTo>
                    <a:pt x="358" y="160"/>
                  </a:lnTo>
                  <a:lnTo>
                    <a:pt x="358" y="160"/>
                  </a:lnTo>
                  <a:lnTo>
                    <a:pt x="358" y="160"/>
                  </a:lnTo>
                  <a:lnTo>
                    <a:pt x="352" y="170"/>
                  </a:lnTo>
                  <a:lnTo>
                    <a:pt x="344" y="180"/>
                  </a:lnTo>
                  <a:lnTo>
                    <a:pt x="326" y="198"/>
                  </a:lnTo>
                  <a:lnTo>
                    <a:pt x="304" y="214"/>
                  </a:lnTo>
                  <a:lnTo>
                    <a:pt x="280" y="230"/>
                  </a:lnTo>
                  <a:lnTo>
                    <a:pt x="254" y="242"/>
                  </a:lnTo>
                  <a:lnTo>
                    <a:pt x="226" y="252"/>
                  </a:lnTo>
                  <a:lnTo>
                    <a:pt x="200" y="258"/>
                  </a:lnTo>
                  <a:lnTo>
                    <a:pt x="176" y="2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4" name="Freeform 278"/>
            <p:cNvSpPr/>
            <p:nvPr/>
          </p:nvSpPr>
          <p:spPr bwMode="auto">
            <a:xfrm>
              <a:off x="20034250" y="-4189413"/>
              <a:ext cx="244475" cy="200025"/>
            </a:xfrm>
            <a:custGeom>
              <a:avLst/>
              <a:gdLst>
                <a:gd name="T0" fmla="*/ 154 w 154"/>
                <a:gd name="T1" fmla="*/ 126 h 126"/>
                <a:gd name="T2" fmla="*/ 154 w 154"/>
                <a:gd name="T3" fmla="*/ 126 h 126"/>
                <a:gd name="T4" fmla="*/ 74 w 154"/>
                <a:gd name="T5" fmla="*/ 60 h 126"/>
                <a:gd name="T6" fmla="*/ 0 w 154"/>
                <a:gd name="T7" fmla="*/ 0 h 126"/>
                <a:gd name="T8" fmla="*/ 0 w 154"/>
                <a:gd name="T9" fmla="*/ 0 h 126"/>
                <a:gd name="T10" fmla="*/ 40 w 154"/>
                <a:gd name="T11" fmla="*/ 24 h 126"/>
                <a:gd name="T12" fmla="*/ 80 w 154"/>
                <a:gd name="T13" fmla="*/ 54 h 126"/>
                <a:gd name="T14" fmla="*/ 80 w 154"/>
                <a:gd name="T15" fmla="*/ 54 h 126"/>
                <a:gd name="T16" fmla="*/ 102 w 154"/>
                <a:gd name="T17" fmla="*/ 72 h 126"/>
                <a:gd name="T18" fmla="*/ 120 w 154"/>
                <a:gd name="T19" fmla="*/ 88 h 126"/>
                <a:gd name="T20" fmla="*/ 138 w 154"/>
                <a:gd name="T21" fmla="*/ 108 h 126"/>
                <a:gd name="T22" fmla="*/ 154 w 154"/>
                <a:gd name="T2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4" h="126">
                  <a:moveTo>
                    <a:pt x="154" y="126"/>
                  </a:moveTo>
                  <a:lnTo>
                    <a:pt x="154" y="126"/>
                  </a:lnTo>
                  <a:lnTo>
                    <a:pt x="74" y="6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24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102" y="72"/>
                  </a:lnTo>
                  <a:lnTo>
                    <a:pt x="120" y="88"/>
                  </a:lnTo>
                  <a:lnTo>
                    <a:pt x="138" y="108"/>
                  </a:lnTo>
                  <a:lnTo>
                    <a:pt x="154" y="1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5" name="Freeform 279"/>
            <p:cNvSpPr/>
            <p:nvPr/>
          </p:nvSpPr>
          <p:spPr bwMode="auto">
            <a:xfrm>
              <a:off x="19815175" y="-4192588"/>
              <a:ext cx="177800" cy="88900"/>
            </a:xfrm>
            <a:custGeom>
              <a:avLst/>
              <a:gdLst>
                <a:gd name="T0" fmla="*/ 0 w 112"/>
                <a:gd name="T1" fmla="*/ 50 h 56"/>
                <a:gd name="T2" fmla="*/ 0 w 112"/>
                <a:gd name="T3" fmla="*/ 50 h 56"/>
                <a:gd name="T4" fmla="*/ 20 w 112"/>
                <a:gd name="T5" fmla="*/ 22 h 56"/>
                <a:gd name="T6" fmla="*/ 30 w 112"/>
                <a:gd name="T7" fmla="*/ 10 h 56"/>
                <a:gd name="T8" fmla="*/ 40 w 112"/>
                <a:gd name="T9" fmla="*/ 0 h 56"/>
                <a:gd name="T10" fmla="*/ 40 w 112"/>
                <a:gd name="T11" fmla="*/ 0 h 56"/>
                <a:gd name="T12" fmla="*/ 112 w 112"/>
                <a:gd name="T13" fmla="*/ 56 h 56"/>
                <a:gd name="T14" fmla="*/ 112 w 112"/>
                <a:gd name="T15" fmla="*/ 56 h 56"/>
                <a:gd name="T16" fmla="*/ 92 w 112"/>
                <a:gd name="T17" fmla="*/ 48 h 56"/>
                <a:gd name="T18" fmla="*/ 92 w 112"/>
                <a:gd name="T19" fmla="*/ 48 h 56"/>
                <a:gd name="T20" fmla="*/ 72 w 112"/>
                <a:gd name="T21" fmla="*/ 40 h 56"/>
                <a:gd name="T22" fmla="*/ 50 w 112"/>
                <a:gd name="T23" fmla="*/ 38 h 56"/>
                <a:gd name="T24" fmla="*/ 50 w 112"/>
                <a:gd name="T25" fmla="*/ 38 h 56"/>
                <a:gd name="T26" fmla="*/ 38 w 112"/>
                <a:gd name="T27" fmla="*/ 40 h 56"/>
                <a:gd name="T28" fmla="*/ 24 w 112"/>
                <a:gd name="T29" fmla="*/ 42 h 56"/>
                <a:gd name="T30" fmla="*/ 12 w 112"/>
                <a:gd name="T31" fmla="*/ 46 h 56"/>
                <a:gd name="T32" fmla="*/ 0 w 112"/>
                <a:gd name="T33" fmla="*/ 5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56">
                  <a:moveTo>
                    <a:pt x="0" y="50"/>
                  </a:moveTo>
                  <a:lnTo>
                    <a:pt x="0" y="50"/>
                  </a:lnTo>
                  <a:lnTo>
                    <a:pt x="20" y="22"/>
                  </a:lnTo>
                  <a:lnTo>
                    <a:pt x="30" y="1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72" y="40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38" y="40"/>
                  </a:lnTo>
                  <a:lnTo>
                    <a:pt x="24" y="42"/>
                  </a:lnTo>
                  <a:lnTo>
                    <a:pt x="12" y="46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6" name="Freeform 280"/>
            <p:cNvSpPr/>
            <p:nvPr/>
          </p:nvSpPr>
          <p:spPr bwMode="auto">
            <a:xfrm>
              <a:off x="19710400" y="-4329113"/>
              <a:ext cx="1438275" cy="1250950"/>
            </a:xfrm>
            <a:custGeom>
              <a:avLst/>
              <a:gdLst>
                <a:gd name="T0" fmla="*/ 82 w 906"/>
                <a:gd name="T1" fmla="*/ 0 h 788"/>
                <a:gd name="T2" fmla="*/ 68 w 906"/>
                <a:gd name="T3" fmla="*/ 14 h 788"/>
                <a:gd name="T4" fmla="*/ 54 w 906"/>
                <a:gd name="T5" fmla="*/ 44 h 788"/>
                <a:gd name="T6" fmla="*/ 58 w 906"/>
                <a:gd name="T7" fmla="*/ 60 h 788"/>
                <a:gd name="T8" fmla="*/ 62 w 906"/>
                <a:gd name="T9" fmla="*/ 74 h 788"/>
                <a:gd name="T10" fmla="*/ 44 w 906"/>
                <a:gd name="T11" fmla="*/ 128 h 788"/>
                <a:gd name="T12" fmla="*/ 10 w 906"/>
                <a:gd name="T13" fmla="*/ 196 h 788"/>
                <a:gd name="T14" fmla="*/ 0 w 906"/>
                <a:gd name="T15" fmla="*/ 246 h 788"/>
                <a:gd name="T16" fmla="*/ 6 w 906"/>
                <a:gd name="T17" fmla="*/ 286 h 788"/>
                <a:gd name="T18" fmla="*/ 28 w 906"/>
                <a:gd name="T19" fmla="*/ 328 h 788"/>
                <a:gd name="T20" fmla="*/ 68 w 906"/>
                <a:gd name="T21" fmla="*/ 374 h 788"/>
                <a:gd name="T22" fmla="*/ 102 w 906"/>
                <a:gd name="T23" fmla="*/ 402 h 788"/>
                <a:gd name="T24" fmla="*/ 134 w 906"/>
                <a:gd name="T25" fmla="*/ 422 h 788"/>
                <a:gd name="T26" fmla="*/ 190 w 906"/>
                <a:gd name="T27" fmla="*/ 440 h 788"/>
                <a:gd name="T28" fmla="*/ 230 w 906"/>
                <a:gd name="T29" fmla="*/ 442 h 788"/>
                <a:gd name="T30" fmla="*/ 288 w 906"/>
                <a:gd name="T31" fmla="*/ 426 h 788"/>
                <a:gd name="T32" fmla="*/ 316 w 906"/>
                <a:gd name="T33" fmla="*/ 410 h 788"/>
                <a:gd name="T34" fmla="*/ 368 w 906"/>
                <a:gd name="T35" fmla="*/ 374 h 788"/>
                <a:gd name="T36" fmla="*/ 406 w 906"/>
                <a:gd name="T37" fmla="*/ 360 h 788"/>
                <a:gd name="T38" fmla="*/ 422 w 906"/>
                <a:gd name="T39" fmla="*/ 362 h 788"/>
                <a:gd name="T40" fmla="*/ 440 w 906"/>
                <a:gd name="T41" fmla="*/ 372 h 788"/>
                <a:gd name="T42" fmla="*/ 462 w 906"/>
                <a:gd name="T43" fmla="*/ 396 h 788"/>
                <a:gd name="T44" fmla="*/ 468 w 906"/>
                <a:gd name="T45" fmla="*/ 422 h 788"/>
                <a:gd name="T46" fmla="*/ 454 w 906"/>
                <a:gd name="T47" fmla="*/ 478 h 788"/>
                <a:gd name="T48" fmla="*/ 442 w 906"/>
                <a:gd name="T49" fmla="*/ 518 h 788"/>
                <a:gd name="T50" fmla="*/ 440 w 906"/>
                <a:gd name="T51" fmla="*/ 572 h 788"/>
                <a:gd name="T52" fmla="*/ 454 w 906"/>
                <a:gd name="T53" fmla="*/ 624 h 788"/>
                <a:gd name="T54" fmla="*/ 480 w 906"/>
                <a:gd name="T55" fmla="*/ 666 h 788"/>
                <a:gd name="T56" fmla="*/ 524 w 906"/>
                <a:gd name="T57" fmla="*/ 706 h 788"/>
                <a:gd name="T58" fmla="*/ 536 w 906"/>
                <a:gd name="T59" fmla="*/ 714 h 788"/>
                <a:gd name="T60" fmla="*/ 634 w 906"/>
                <a:gd name="T61" fmla="*/ 754 h 788"/>
                <a:gd name="T62" fmla="*/ 674 w 906"/>
                <a:gd name="T63" fmla="*/ 756 h 788"/>
                <a:gd name="T64" fmla="*/ 686 w 906"/>
                <a:gd name="T65" fmla="*/ 754 h 788"/>
                <a:gd name="T66" fmla="*/ 686 w 906"/>
                <a:gd name="T67" fmla="*/ 768 h 788"/>
                <a:gd name="T68" fmla="*/ 692 w 906"/>
                <a:gd name="T69" fmla="*/ 782 h 788"/>
                <a:gd name="T70" fmla="*/ 706 w 906"/>
                <a:gd name="T71" fmla="*/ 788 h 788"/>
                <a:gd name="T72" fmla="*/ 728 w 906"/>
                <a:gd name="T73" fmla="*/ 778 h 788"/>
                <a:gd name="T74" fmla="*/ 756 w 906"/>
                <a:gd name="T75" fmla="*/ 738 h 788"/>
                <a:gd name="T76" fmla="*/ 774 w 906"/>
                <a:gd name="T77" fmla="*/ 696 h 788"/>
                <a:gd name="T78" fmla="*/ 838 w 906"/>
                <a:gd name="T79" fmla="*/ 640 h 788"/>
                <a:gd name="T80" fmla="*/ 852 w 906"/>
                <a:gd name="T81" fmla="*/ 636 h 788"/>
                <a:gd name="T82" fmla="*/ 866 w 906"/>
                <a:gd name="T83" fmla="*/ 638 h 788"/>
                <a:gd name="T84" fmla="*/ 884 w 906"/>
                <a:gd name="T85" fmla="*/ 630 h 788"/>
                <a:gd name="T86" fmla="*/ 900 w 906"/>
                <a:gd name="T87" fmla="*/ 612 h 788"/>
                <a:gd name="T88" fmla="*/ 906 w 906"/>
                <a:gd name="T89" fmla="*/ 592 h 788"/>
                <a:gd name="T90" fmla="*/ 894 w 906"/>
                <a:gd name="T91" fmla="*/ 570 h 788"/>
                <a:gd name="T92" fmla="*/ 776 w 906"/>
                <a:gd name="T93" fmla="*/ 468 h 788"/>
                <a:gd name="T94" fmla="*/ 718 w 906"/>
                <a:gd name="T95" fmla="*/ 428 h 788"/>
                <a:gd name="T96" fmla="*/ 678 w 906"/>
                <a:gd name="T97" fmla="*/ 406 h 788"/>
                <a:gd name="T98" fmla="*/ 534 w 906"/>
                <a:gd name="T99" fmla="*/ 338 h 788"/>
                <a:gd name="T100" fmla="*/ 484 w 906"/>
                <a:gd name="T101" fmla="*/ 310 h 788"/>
                <a:gd name="T102" fmla="*/ 414 w 906"/>
                <a:gd name="T103" fmla="*/ 238 h 788"/>
                <a:gd name="T104" fmla="*/ 312 w 906"/>
                <a:gd name="T105" fmla="*/ 138 h 788"/>
                <a:gd name="T106" fmla="*/ 296 w 906"/>
                <a:gd name="T107" fmla="*/ 124 h 788"/>
                <a:gd name="T108" fmla="*/ 186 w 906"/>
                <a:gd name="T109" fmla="*/ 48 h 788"/>
                <a:gd name="T110" fmla="*/ 110 w 906"/>
                <a:gd name="T111" fmla="*/ 6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6" h="788">
                  <a:moveTo>
                    <a:pt x="88" y="0"/>
                  </a:moveTo>
                  <a:lnTo>
                    <a:pt x="88" y="0"/>
                  </a:lnTo>
                  <a:lnTo>
                    <a:pt x="82" y="0"/>
                  </a:lnTo>
                  <a:lnTo>
                    <a:pt x="78" y="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0" y="26"/>
                  </a:lnTo>
                  <a:lnTo>
                    <a:pt x="54" y="38"/>
                  </a:lnTo>
                  <a:lnTo>
                    <a:pt x="54" y="44"/>
                  </a:lnTo>
                  <a:lnTo>
                    <a:pt x="54" y="48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62" y="66"/>
                  </a:lnTo>
                  <a:lnTo>
                    <a:pt x="62" y="74"/>
                  </a:lnTo>
                  <a:lnTo>
                    <a:pt x="62" y="84"/>
                  </a:lnTo>
                  <a:lnTo>
                    <a:pt x="58" y="96"/>
                  </a:lnTo>
                  <a:lnTo>
                    <a:pt x="44" y="128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0" y="196"/>
                  </a:lnTo>
                  <a:lnTo>
                    <a:pt x="4" y="222"/>
                  </a:lnTo>
                  <a:lnTo>
                    <a:pt x="2" y="234"/>
                  </a:lnTo>
                  <a:lnTo>
                    <a:pt x="0" y="246"/>
                  </a:lnTo>
                  <a:lnTo>
                    <a:pt x="2" y="260"/>
                  </a:lnTo>
                  <a:lnTo>
                    <a:pt x="4" y="272"/>
                  </a:lnTo>
                  <a:lnTo>
                    <a:pt x="6" y="286"/>
                  </a:lnTo>
                  <a:lnTo>
                    <a:pt x="12" y="300"/>
                  </a:lnTo>
                  <a:lnTo>
                    <a:pt x="20" y="314"/>
                  </a:lnTo>
                  <a:lnTo>
                    <a:pt x="28" y="328"/>
                  </a:lnTo>
                  <a:lnTo>
                    <a:pt x="40" y="342"/>
                  </a:lnTo>
                  <a:lnTo>
                    <a:pt x="52" y="358"/>
                  </a:lnTo>
                  <a:lnTo>
                    <a:pt x="68" y="374"/>
                  </a:lnTo>
                  <a:lnTo>
                    <a:pt x="86" y="390"/>
                  </a:lnTo>
                  <a:lnTo>
                    <a:pt x="86" y="390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18" y="412"/>
                  </a:lnTo>
                  <a:lnTo>
                    <a:pt x="134" y="422"/>
                  </a:lnTo>
                  <a:lnTo>
                    <a:pt x="148" y="428"/>
                  </a:lnTo>
                  <a:lnTo>
                    <a:pt x="162" y="434"/>
                  </a:lnTo>
                  <a:lnTo>
                    <a:pt x="190" y="440"/>
                  </a:lnTo>
                  <a:lnTo>
                    <a:pt x="214" y="442"/>
                  </a:lnTo>
                  <a:lnTo>
                    <a:pt x="214" y="442"/>
                  </a:lnTo>
                  <a:lnTo>
                    <a:pt x="230" y="442"/>
                  </a:lnTo>
                  <a:lnTo>
                    <a:pt x="244" y="440"/>
                  </a:lnTo>
                  <a:lnTo>
                    <a:pt x="270" y="432"/>
                  </a:lnTo>
                  <a:lnTo>
                    <a:pt x="288" y="426"/>
                  </a:lnTo>
                  <a:lnTo>
                    <a:pt x="304" y="418"/>
                  </a:lnTo>
                  <a:lnTo>
                    <a:pt x="304" y="418"/>
                  </a:lnTo>
                  <a:lnTo>
                    <a:pt x="316" y="410"/>
                  </a:lnTo>
                  <a:lnTo>
                    <a:pt x="330" y="402"/>
                  </a:lnTo>
                  <a:lnTo>
                    <a:pt x="354" y="382"/>
                  </a:lnTo>
                  <a:lnTo>
                    <a:pt x="368" y="374"/>
                  </a:lnTo>
                  <a:lnTo>
                    <a:pt x="380" y="366"/>
                  </a:lnTo>
                  <a:lnTo>
                    <a:pt x="392" y="362"/>
                  </a:lnTo>
                  <a:lnTo>
                    <a:pt x="406" y="360"/>
                  </a:lnTo>
                  <a:lnTo>
                    <a:pt x="406" y="360"/>
                  </a:lnTo>
                  <a:lnTo>
                    <a:pt x="414" y="360"/>
                  </a:lnTo>
                  <a:lnTo>
                    <a:pt x="422" y="362"/>
                  </a:lnTo>
                  <a:lnTo>
                    <a:pt x="432" y="366"/>
                  </a:lnTo>
                  <a:lnTo>
                    <a:pt x="440" y="372"/>
                  </a:lnTo>
                  <a:lnTo>
                    <a:pt x="440" y="372"/>
                  </a:lnTo>
                  <a:lnTo>
                    <a:pt x="450" y="380"/>
                  </a:lnTo>
                  <a:lnTo>
                    <a:pt x="456" y="388"/>
                  </a:lnTo>
                  <a:lnTo>
                    <a:pt x="462" y="396"/>
                  </a:lnTo>
                  <a:lnTo>
                    <a:pt x="466" y="404"/>
                  </a:lnTo>
                  <a:lnTo>
                    <a:pt x="466" y="412"/>
                  </a:lnTo>
                  <a:lnTo>
                    <a:pt x="468" y="422"/>
                  </a:lnTo>
                  <a:lnTo>
                    <a:pt x="466" y="440"/>
                  </a:lnTo>
                  <a:lnTo>
                    <a:pt x="460" y="458"/>
                  </a:lnTo>
                  <a:lnTo>
                    <a:pt x="454" y="478"/>
                  </a:lnTo>
                  <a:lnTo>
                    <a:pt x="448" y="498"/>
                  </a:lnTo>
                  <a:lnTo>
                    <a:pt x="442" y="518"/>
                  </a:lnTo>
                  <a:lnTo>
                    <a:pt x="442" y="518"/>
                  </a:lnTo>
                  <a:lnTo>
                    <a:pt x="442" y="532"/>
                  </a:lnTo>
                  <a:lnTo>
                    <a:pt x="440" y="550"/>
                  </a:lnTo>
                  <a:lnTo>
                    <a:pt x="440" y="572"/>
                  </a:lnTo>
                  <a:lnTo>
                    <a:pt x="444" y="598"/>
                  </a:lnTo>
                  <a:lnTo>
                    <a:pt x="448" y="610"/>
                  </a:lnTo>
                  <a:lnTo>
                    <a:pt x="454" y="624"/>
                  </a:lnTo>
                  <a:lnTo>
                    <a:pt x="460" y="638"/>
                  </a:lnTo>
                  <a:lnTo>
                    <a:pt x="468" y="652"/>
                  </a:lnTo>
                  <a:lnTo>
                    <a:pt x="480" y="666"/>
                  </a:lnTo>
                  <a:lnTo>
                    <a:pt x="492" y="680"/>
                  </a:lnTo>
                  <a:lnTo>
                    <a:pt x="508" y="692"/>
                  </a:lnTo>
                  <a:lnTo>
                    <a:pt x="524" y="706"/>
                  </a:lnTo>
                  <a:lnTo>
                    <a:pt x="524" y="706"/>
                  </a:lnTo>
                  <a:lnTo>
                    <a:pt x="536" y="714"/>
                  </a:lnTo>
                  <a:lnTo>
                    <a:pt x="536" y="714"/>
                  </a:lnTo>
                  <a:lnTo>
                    <a:pt x="572" y="734"/>
                  </a:lnTo>
                  <a:lnTo>
                    <a:pt x="604" y="746"/>
                  </a:lnTo>
                  <a:lnTo>
                    <a:pt x="634" y="754"/>
                  </a:lnTo>
                  <a:lnTo>
                    <a:pt x="660" y="756"/>
                  </a:lnTo>
                  <a:lnTo>
                    <a:pt x="660" y="756"/>
                  </a:lnTo>
                  <a:lnTo>
                    <a:pt x="674" y="756"/>
                  </a:lnTo>
                  <a:lnTo>
                    <a:pt x="686" y="754"/>
                  </a:lnTo>
                  <a:lnTo>
                    <a:pt x="686" y="754"/>
                  </a:lnTo>
                  <a:lnTo>
                    <a:pt x="686" y="754"/>
                  </a:lnTo>
                  <a:lnTo>
                    <a:pt x="686" y="754"/>
                  </a:lnTo>
                  <a:lnTo>
                    <a:pt x="686" y="762"/>
                  </a:lnTo>
                  <a:lnTo>
                    <a:pt x="686" y="768"/>
                  </a:lnTo>
                  <a:lnTo>
                    <a:pt x="686" y="774"/>
                  </a:lnTo>
                  <a:lnTo>
                    <a:pt x="688" y="778"/>
                  </a:lnTo>
                  <a:lnTo>
                    <a:pt x="692" y="782"/>
                  </a:lnTo>
                  <a:lnTo>
                    <a:pt x="696" y="786"/>
                  </a:lnTo>
                  <a:lnTo>
                    <a:pt x="706" y="788"/>
                  </a:lnTo>
                  <a:lnTo>
                    <a:pt x="706" y="788"/>
                  </a:lnTo>
                  <a:lnTo>
                    <a:pt x="714" y="786"/>
                  </a:lnTo>
                  <a:lnTo>
                    <a:pt x="722" y="782"/>
                  </a:lnTo>
                  <a:lnTo>
                    <a:pt x="728" y="778"/>
                  </a:lnTo>
                  <a:lnTo>
                    <a:pt x="736" y="768"/>
                  </a:lnTo>
                  <a:lnTo>
                    <a:pt x="736" y="768"/>
                  </a:lnTo>
                  <a:lnTo>
                    <a:pt x="756" y="738"/>
                  </a:lnTo>
                  <a:lnTo>
                    <a:pt x="766" y="718"/>
                  </a:lnTo>
                  <a:lnTo>
                    <a:pt x="774" y="696"/>
                  </a:lnTo>
                  <a:lnTo>
                    <a:pt x="774" y="696"/>
                  </a:lnTo>
                  <a:lnTo>
                    <a:pt x="802" y="670"/>
                  </a:lnTo>
                  <a:lnTo>
                    <a:pt x="822" y="650"/>
                  </a:lnTo>
                  <a:lnTo>
                    <a:pt x="838" y="640"/>
                  </a:lnTo>
                  <a:lnTo>
                    <a:pt x="846" y="636"/>
                  </a:lnTo>
                  <a:lnTo>
                    <a:pt x="852" y="636"/>
                  </a:lnTo>
                  <a:lnTo>
                    <a:pt x="852" y="636"/>
                  </a:lnTo>
                  <a:lnTo>
                    <a:pt x="860" y="636"/>
                  </a:lnTo>
                  <a:lnTo>
                    <a:pt x="860" y="636"/>
                  </a:lnTo>
                  <a:lnTo>
                    <a:pt x="866" y="638"/>
                  </a:lnTo>
                  <a:lnTo>
                    <a:pt x="866" y="638"/>
                  </a:lnTo>
                  <a:lnTo>
                    <a:pt x="876" y="636"/>
                  </a:lnTo>
                  <a:lnTo>
                    <a:pt x="884" y="630"/>
                  </a:lnTo>
                  <a:lnTo>
                    <a:pt x="892" y="622"/>
                  </a:lnTo>
                  <a:lnTo>
                    <a:pt x="900" y="612"/>
                  </a:lnTo>
                  <a:lnTo>
                    <a:pt x="900" y="612"/>
                  </a:lnTo>
                  <a:lnTo>
                    <a:pt x="906" y="602"/>
                  </a:lnTo>
                  <a:lnTo>
                    <a:pt x="906" y="596"/>
                  </a:lnTo>
                  <a:lnTo>
                    <a:pt x="906" y="592"/>
                  </a:lnTo>
                  <a:lnTo>
                    <a:pt x="904" y="584"/>
                  </a:lnTo>
                  <a:lnTo>
                    <a:pt x="894" y="570"/>
                  </a:lnTo>
                  <a:lnTo>
                    <a:pt x="894" y="570"/>
                  </a:lnTo>
                  <a:lnTo>
                    <a:pt x="872" y="546"/>
                  </a:lnTo>
                  <a:lnTo>
                    <a:pt x="828" y="510"/>
                  </a:lnTo>
                  <a:lnTo>
                    <a:pt x="776" y="468"/>
                  </a:lnTo>
                  <a:lnTo>
                    <a:pt x="746" y="448"/>
                  </a:lnTo>
                  <a:lnTo>
                    <a:pt x="718" y="428"/>
                  </a:lnTo>
                  <a:lnTo>
                    <a:pt x="718" y="428"/>
                  </a:lnTo>
                  <a:lnTo>
                    <a:pt x="706" y="420"/>
                  </a:lnTo>
                  <a:lnTo>
                    <a:pt x="706" y="420"/>
                  </a:lnTo>
                  <a:lnTo>
                    <a:pt x="678" y="406"/>
                  </a:lnTo>
                  <a:lnTo>
                    <a:pt x="650" y="392"/>
                  </a:lnTo>
                  <a:lnTo>
                    <a:pt x="592" y="366"/>
                  </a:lnTo>
                  <a:lnTo>
                    <a:pt x="534" y="338"/>
                  </a:lnTo>
                  <a:lnTo>
                    <a:pt x="508" y="326"/>
                  </a:lnTo>
                  <a:lnTo>
                    <a:pt x="484" y="310"/>
                  </a:lnTo>
                  <a:lnTo>
                    <a:pt x="484" y="310"/>
                  </a:lnTo>
                  <a:lnTo>
                    <a:pt x="472" y="300"/>
                  </a:lnTo>
                  <a:lnTo>
                    <a:pt x="456" y="284"/>
                  </a:lnTo>
                  <a:lnTo>
                    <a:pt x="414" y="238"/>
                  </a:lnTo>
                  <a:lnTo>
                    <a:pt x="364" y="186"/>
                  </a:lnTo>
                  <a:lnTo>
                    <a:pt x="338" y="160"/>
                  </a:lnTo>
                  <a:lnTo>
                    <a:pt x="312" y="138"/>
                  </a:lnTo>
                  <a:lnTo>
                    <a:pt x="312" y="138"/>
                  </a:lnTo>
                  <a:lnTo>
                    <a:pt x="296" y="124"/>
                  </a:lnTo>
                  <a:lnTo>
                    <a:pt x="296" y="124"/>
                  </a:lnTo>
                  <a:lnTo>
                    <a:pt x="270" y="104"/>
                  </a:lnTo>
                  <a:lnTo>
                    <a:pt x="242" y="84"/>
                  </a:lnTo>
                  <a:lnTo>
                    <a:pt x="186" y="48"/>
                  </a:lnTo>
                  <a:lnTo>
                    <a:pt x="138" y="20"/>
                  </a:lnTo>
                  <a:lnTo>
                    <a:pt x="110" y="6"/>
                  </a:lnTo>
                  <a:lnTo>
                    <a:pt x="110" y="6"/>
                  </a:lnTo>
                  <a:lnTo>
                    <a:pt x="96" y="2"/>
                  </a:lnTo>
                  <a:lnTo>
                    <a:pt x="8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7" name="Freeform 281"/>
            <p:cNvSpPr/>
            <p:nvPr/>
          </p:nvSpPr>
          <p:spPr bwMode="auto">
            <a:xfrm>
              <a:off x="20726400" y="-3265487"/>
              <a:ext cx="139700" cy="142875"/>
            </a:xfrm>
            <a:custGeom>
              <a:avLst/>
              <a:gdLst>
                <a:gd name="T0" fmla="*/ 50 w 88"/>
                <a:gd name="T1" fmla="*/ 72 h 90"/>
                <a:gd name="T2" fmla="*/ 50 w 88"/>
                <a:gd name="T3" fmla="*/ 72 h 90"/>
                <a:gd name="T4" fmla="*/ 42 w 88"/>
                <a:gd name="T5" fmla="*/ 82 h 90"/>
                <a:gd name="T6" fmla="*/ 32 w 88"/>
                <a:gd name="T7" fmla="*/ 88 h 90"/>
                <a:gd name="T8" fmla="*/ 22 w 88"/>
                <a:gd name="T9" fmla="*/ 90 h 90"/>
                <a:gd name="T10" fmla="*/ 14 w 88"/>
                <a:gd name="T11" fmla="*/ 90 h 90"/>
                <a:gd name="T12" fmla="*/ 6 w 88"/>
                <a:gd name="T13" fmla="*/ 86 h 90"/>
                <a:gd name="T14" fmla="*/ 2 w 88"/>
                <a:gd name="T15" fmla="*/ 78 h 90"/>
                <a:gd name="T16" fmla="*/ 0 w 88"/>
                <a:gd name="T17" fmla="*/ 70 h 90"/>
                <a:gd name="T18" fmla="*/ 2 w 88"/>
                <a:gd name="T19" fmla="*/ 56 h 90"/>
                <a:gd name="T20" fmla="*/ 2 w 88"/>
                <a:gd name="T21" fmla="*/ 56 h 90"/>
                <a:gd name="T22" fmla="*/ 12 w 88"/>
                <a:gd name="T23" fmla="*/ 54 h 90"/>
                <a:gd name="T24" fmla="*/ 22 w 88"/>
                <a:gd name="T25" fmla="*/ 50 h 90"/>
                <a:gd name="T26" fmla="*/ 42 w 88"/>
                <a:gd name="T27" fmla="*/ 38 h 90"/>
                <a:gd name="T28" fmla="*/ 60 w 88"/>
                <a:gd name="T29" fmla="*/ 24 h 90"/>
                <a:gd name="T30" fmla="*/ 78 w 88"/>
                <a:gd name="T31" fmla="*/ 8 h 90"/>
                <a:gd name="T32" fmla="*/ 78 w 88"/>
                <a:gd name="T33" fmla="*/ 8 h 90"/>
                <a:gd name="T34" fmla="*/ 88 w 88"/>
                <a:gd name="T35" fmla="*/ 0 h 90"/>
                <a:gd name="T36" fmla="*/ 88 w 88"/>
                <a:gd name="T37" fmla="*/ 0 h 90"/>
                <a:gd name="T38" fmla="*/ 80 w 88"/>
                <a:gd name="T39" fmla="*/ 22 h 90"/>
                <a:gd name="T40" fmla="*/ 70 w 88"/>
                <a:gd name="T41" fmla="*/ 42 h 90"/>
                <a:gd name="T42" fmla="*/ 50 w 88"/>
                <a:gd name="T43" fmla="*/ 72 h 90"/>
                <a:gd name="T44" fmla="*/ 50 w 88"/>
                <a:gd name="T45" fmla="*/ 7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8" h="90">
                  <a:moveTo>
                    <a:pt x="50" y="72"/>
                  </a:moveTo>
                  <a:lnTo>
                    <a:pt x="50" y="72"/>
                  </a:lnTo>
                  <a:lnTo>
                    <a:pt x="42" y="82"/>
                  </a:lnTo>
                  <a:lnTo>
                    <a:pt x="32" y="88"/>
                  </a:lnTo>
                  <a:lnTo>
                    <a:pt x="22" y="90"/>
                  </a:lnTo>
                  <a:lnTo>
                    <a:pt x="14" y="90"/>
                  </a:lnTo>
                  <a:lnTo>
                    <a:pt x="6" y="86"/>
                  </a:lnTo>
                  <a:lnTo>
                    <a:pt x="2" y="78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2" y="54"/>
                  </a:lnTo>
                  <a:lnTo>
                    <a:pt x="22" y="50"/>
                  </a:lnTo>
                  <a:lnTo>
                    <a:pt x="42" y="38"/>
                  </a:lnTo>
                  <a:lnTo>
                    <a:pt x="60" y="2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0" y="22"/>
                  </a:lnTo>
                  <a:lnTo>
                    <a:pt x="70" y="42"/>
                  </a:lnTo>
                  <a:lnTo>
                    <a:pt x="50" y="72"/>
                  </a:lnTo>
                  <a:lnTo>
                    <a:pt x="50" y="72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8" name="Freeform 282"/>
            <p:cNvSpPr/>
            <p:nvPr/>
          </p:nvSpPr>
          <p:spPr bwMode="auto">
            <a:xfrm>
              <a:off x="19732625" y="-4360863"/>
              <a:ext cx="1152525" cy="1184275"/>
            </a:xfrm>
            <a:custGeom>
              <a:avLst/>
              <a:gdLst>
                <a:gd name="T0" fmla="*/ 714 w 726"/>
                <a:gd name="T1" fmla="*/ 690 h 746"/>
                <a:gd name="T2" fmla="*/ 704 w 726"/>
                <a:gd name="T3" fmla="*/ 700 h 746"/>
                <a:gd name="T4" fmla="*/ 668 w 726"/>
                <a:gd name="T5" fmla="*/ 730 h 746"/>
                <a:gd name="T6" fmla="*/ 628 w 726"/>
                <a:gd name="T7" fmla="*/ 746 h 746"/>
                <a:gd name="T8" fmla="*/ 632 w 726"/>
                <a:gd name="T9" fmla="*/ 732 h 746"/>
                <a:gd name="T10" fmla="*/ 644 w 726"/>
                <a:gd name="T11" fmla="*/ 714 h 746"/>
                <a:gd name="T12" fmla="*/ 658 w 726"/>
                <a:gd name="T13" fmla="*/ 692 h 746"/>
                <a:gd name="T14" fmla="*/ 682 w 726"/>
                <a:gd name="T15" fmla="*/ 654 h 746"/>
                <a:gd name="T16" fmla="*/ 690 w 726"/>
                <a:gd name="T17" fmla="*/ 620 h 746"/>
                <a:gd name="T18" fmla="*/ 680 w 726"/>
                <a:gd name="T19" fmla="*/ 592 h 746"/>
                <a:gd name="T20" fmla="*/ 666 w 726"/>
                <a:gd name="T21" fmla="*/ 578 h 746"/>
                <a:gd name="T22" fmla="*/ 450 w 726"/>
                <a:gd name="T23" fmla="*/ 402 h 746"/>
                <a:gd name="T24" fmla="*/ 328 w 726"/>
                <a:gd name="T25" fmla="*/ 304 h 746"/>
                <a:gd name="T26" fmla="*/ 48 w 726"/>
                <a:gd name="T27" fmla="*/ 78 h 746"/>
                <a:gd name="T28" fmla="*/ 18 w 726"/>
                <a:gd name="T29" fmla="*/ 56 h 746"/>
                <a:gd name="T30" fmla="*/ 6 w 726"/>
                <a:gd name="T31" fmla="*/ 44 h 746"/>
                <a:gd name="T32" fmla="*/ 2 w 726"/>
                <a:gd name="T33" fmla="*/ 32 h 746"/>
                <a:gd name="T34" fmla="*/ 2 w 726"/>
                <a:gd name="T35" fmla="*/ 20 h 746"/>
                <a:gd name="T36" fmla="*/ 14 w 726"/>
                <a:gd name="T37" fmla="*/ 4 h 746"/>
                <a:gd name="T38" fmla="*/ 34 w 726"/>
                <a:gd name="T39" fmla="*/ 0 h 746"/>
                <a:gd name="T40" fmla="*/ 44 w 726"/>
                <a:gd name="T41" fmla="*/ 6 h 746"/>
                <a:gd name="T42" fmla="*/ 88 w 726"/>
                <a:gd name="T43" fmla="*/ 38 h 746"/>
                <a:gd name="T44" fmla="*/ 144 w 726"/>
                <a:gd name="T45" fmla="*/ 80 h 746"/>
                <a:gd name="T46" fmla="*/ 298 w 726"/>
                <a:gd name="T47" fmla="*/ 206 h 746"/>
                <a:gd name="T48" fmla="*/ 404 w 726"/>
                <a:gd name="T49" fmla="*/ 294 h 746"/>
                <a:gd name="T50" fmla="*/ 504 w 726"/>
                <a:gd name="T51" fmla="*/ 380 h 746"/>
                <a:gd name="T52" fmla="*/ 672 w 726"/>
                <a:gd name="T53" fmla="*/ 530 h 746"/>
                <a:gd name="T54" fmla="*/ 698 w 726"/>
                <a:gd name="T55" fmla="*/ 558 h 746"/>
                <a:gd name="T56" fmla="*/ 712 w 726"/>
                <a:gd name="T57" fmla="*/ 578 h 746"/>
                <a:gd name="T58" fmla="*/ 722 w 726"/>
                <a:gd name="T59" fmla="*/ 600 h 746"/>
                <a:gd name="T60" fmla="*/ 726 w 726"/>
                <a:gd name="T61" fmla="*/ 646 h 746"/>
                <a:gd name="T62" fmla="*/ 722 w 726"/>
                <a:gd name="T63" fmla="*/ 668 h 746"/>
                <a:gd name="T64" fmla="*/ 714 w 726"/>
                <a:gd name="T65" fmla="*/ 69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6" h="746">
                  <a:moveTo>
                    <a:pt x="714" y="690"/>
                  </a:moveTo>
                  <a:lnTo>
                    <a:pt x="714" y="690"/>
                  </a:lnTo>
                  <a:lnTo>
                    <a:pt x="704" y="700"/>
                  </a:lnTo>
                  <a:lnTo>
                    <a:pt x="704" y="700"/>
                  </a:lnTo>
                  <a:lnTo>
                    <a:pt x="686" y="716"/>
                  </a:lnTo>
                  <a:lnTo>
                    <a:pt x="668" y="730"/>
                  </a:lnTo>
                  <a:lnTo>
                    <a:pt x="648" y="740"/>
                  </a:lnTo>
                  <a:lnTo>
                    <a:pt x="628" y="746"/>
                  </a:lnTo>
                  <a:lnTo>
                    <a:pt x="628" y="746"/>
                  </a:lnTo>
                  <a:lnTo>
                    <a:pt x="632" y="732"/>
                  </a:lnTo>
                  <a:lnTo>
                    <a:pt x="644" y="716"/>
                  </a:lnTo>
                  <a:lnTo>
                    <a:pt x="644" y="714"/>
                  </a:lnTo>
                  <a:lnTo>
                    <a:pt x="644" y="714"/>
                  </a:lnTo>
                  <a:lnTo>
                    <a:pt x="658" y="692"/>
                  </a:lnTo>
                  <a:lnTo>
                    <a:pt x="672" y="672"/>
                  </a:lnTo>
                  <a:lnTo>
                    <a:pt x="682" y="654"/>
                  </a:lnTo>
                  <a:lnTo>
                    <a:pt x="688" y="636"/>
                  </a:lnTo>
                  <a:lnTo>
                    <a:pt x="690" y="620"/>
                  </a:lnTo>
                  <a:lnTo>
                    <a:pt x="686" y="606"/>
                  </a:lnTo>
                  <a:lnTo>
                    <a:pt x="680" y="592"/>
                  </a:lnTo>
                  <a:lnTo>
                    <a:pt x="666" y="578"/>
                  </a:lnTo>
                  <a:lnTo>
                    <a:pt x="666" y="578"/>
                  </a:lnTo>
                  <a:lnTo>
                    <a:pt x="450" y="402"/>
                  </a:lnTo>
                  <a:lnTo>
                    <a:pt x="450" y="402"/>
                  </a:lnTo>
                  <a:lnTo>
                    <a:pt x="328" y="304"/>
                  </a:lnTo>
                  <a:lnTo>
                    <a:pt x="328" y="304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2" y="50"/>
                  </a:lnTo>
                  <a:lnTo>
                    <a:pt x="6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6" y="12"/>
                  </a:lnTo>
                  <a:lnTo>
                    <a:pt x="14" y="4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88" y="38"/>
                  </a:lnTo>
                  <a:lnTo>
                    <a:pt x="144" y="80"/>
                  </a:lnTo>
                  <a:lnTo>
                    <a:pt x="144" y="80"/>
                  </a:lnTo>
                  <a:lnTo>
                    <a:pt x="218" y="140"/>
                  </a:lnTo>
                  <a:lnTo>
                    <a:pt x="298" y="206"/>
                  </a:lnTo>
                  <a:lnTo>
                    <a:pt x="298" y="206"/>
                  </a:lnTo>
                  <a:lnTo>
                    <a:pt x="404" y="294"/>
                  </a:lnTo>
                  <a:lnTo>
                    <a:pt x="504" y="380"/>
                  </a:lnTo>
                  <a:lnTo>
                    <a:pt x="504" y="380"/>
                  </a:lnTo>
                  <a:lnTo>
                    <a:pt x="628" y="490"/>
                  </a:lnTo>
                  <a:lnTo>
                    <a:pt x="672" y="530"/>
                  </a:lnTo>
                  <a:lnTo>
                    <a:pt x="698" y="558"/>
                  </a:lnTo>
                  <a:lnTo>
                    <a:pt x="698" y="558"/>
                  </a:lnTo>
                  <a:lnTo>
                    <a:pt x="706" y="568"/>
                  </a:lnTo>
                  <a:lnTo>
                    <a:pt x="712" y="578"/>
                  </a:lnTo>
                  <a:lnTo>
                    <a:pt x="718" y="590"/>
                  </a:lnTo>
                  <a:lnTo>
                    <a:pt x="722" y="600"/>
                  </a:lnTo>
                  <a:lnTo>
                    <a:pt x="726" y="624"/>
                  </a:lnTo>
                  <a:lnTo>
                    <a:pt x="726" y="646"/>
                  </a:lnTo>
                  <a:lnTo>
                    <a:pt x="726" y="646"/>
                  </a:lnTo>
                  <a:lnTo>
                    <a:pt x="722" y="668"/>
                  </a:lnTo>
                  <a:lnTo>
                    <a:pt x="714" y="690"/>
                  </a:lnTo>
                  <a:lnTo>
                    <a:pt x="714" y="690"/>
                  </a:lnTo>
                  <a:close/>
                </a:path>
              </a:pathLst>
            </a:custGeom>
            <a:solidFill>
              <a:srgbClr val="4D4D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9" name="Freeform 283"/>
            <p:cNvSpPr/>
            <p:nvPr/>
          </p:nvSpPr>
          <p:spPr bwMode="auto">
            <a:xfrm>
              <a:off x="19678650" y="-4173538"/>
              <a:ext cx="1387475" cy="796925"/>
            </a:xfrm>
            <a:custGeom>
              <a:avLst/>
              <a:gdLst>
                <a:gd name="T0" fmla="*/ 824 w 874"/>
                <a:gd name="T1" fmla="*/ 494 h 502"/>
                <a:gd name="T2" fmla="*/ 824 w 874"/>
                <a:gd name="T3" fmla="*/ 494 h 502"/>
                <a:gd name="T4" fmla="*/ 794 w 874"/>
                <a:gd name="T5" fmla="*/ 474 h 502"/>
                <a:gd name="T6" fmla="*/ 794 w 874"/>
                <a:gd name="T7" fmla="*/ 474 h 502"/>
                <a:gd name="T8" fmla="*/ 490 w 874"/>
                <a:gd name="T9" fmla="*/ 278 h 502"/>
                <a:gd name="T10" fmla="*/ 490 w 874"/>
                <a:gd name="T11" fmla="*/ 278 h 502"/>
                <a:gd name="T12" fmla="*/ 358 w 874"/>
                <a:gd name="T13" fmla="*/ 194 h 502"/>
                <a:gd name="T14" fmla="*/ 358 w 874"/>
                <a:gd name="T15" fmla="*/ 194 h 502"/>
                <a:gd name="T16" fmla="*/ 122 w 874"/>
                <a:gd name="T17" fmla="*/ 44 h 502"/>
                <a:gd name="T18" fmla="*/ 122 w 874"/>
                <a:gd name="T19" fmla="*/ 44 h 502"/>
                <a:gd name="T20" fmla="*/ 106 w 874"/>
                <a:gd name="T21" fmla="*/ 36 h 502"/>
                <a:gd name="T22" fmla="*/ 90 w 874"/>
                <a:gd name="T23" fmla="*/ 34 h 502"/>
                <a:gd name="T24" fmla="*/ 76 w 874"/>
                <a:gd name="T25" fmla="*/ 36 h 502"/>
                <a:gd name="T26" fmla="*/ 60 w 874"/>
                <a:gd name="T27" fmla="*/ 44 h 502"/>
                <a:gd name="T28" fmla="*/ 46 w 874"/>
                <a:gd name="T29" fmla="*/ 54 h 502"/>
                <a:gd name="T30" fmla="*/ 32 w 874"/>
                <a:gd name="T31" fmla="*/ 70 h 502"/>
                <a:gd name="T32" fmla="*/ 16 w 874"/>
                <a:gd name="T33" fmla="*/ 88 h 502"/>
                <a:gd name="T34" fmla="*/ 0 w 874"/>
                <a:gd name="T35" fmla="*/ 110 h 502"/>
                <a:gd name="T36" fmla="*/ 0 w 874"/>
                <a:gd name="T37" fmla="*/ 110 h 502"/>
                <a:gd name="T38" fmla="*/ 0 w 874"/>
                <a:gd name="T39" fmla="*/ 110 h 502"/>
                <a:gd name="T40" fmla="*/ 6 w 874"/>
                <a:gd name="T41" fmla="*/ 86 h 502"/>
                <a:gd name="T42" fmla="*/ 14 w 874"/>
                <a:gd name="T43" fmla="*/ 62 h 502"/>
                <a:gd name="T44" fmla="*/ 24 w 874"/>
                <a:gd name="T45" fmla="*/ 36 h 502"/>
                <a:gd name="T46" fmla="*/ 38 w 874"/>
                <a:gd name="T47" fmla="*/ 12 h 502"/>
                <a:gd name="T48" fmla="*/ 38 w 874"/>
                <a:gd name="T49" fmla="*/ 12 h 502"/>
                <a:gd name="T50" fmla="*/ 58 w 874"/>
                <a:gd name="T51" fmla="*/ 4 h 502"/>
                <a:gd name="T52" fmla="*/ 82 w 874"/>
                <a:gd name="T53" fmla="*/ 0 h 502"/>
                <a:gd name="T54" fmla="*/ 94 w 874"/>
                <a:gd name="T55" fmla="*/ 0 h 502"/>
                <a:gd name="T56" fmla="*/ 108 w 874"/>
                <a:gd name="T57" fmla="*/ 0 h 502"/>
                <a:gd name="T58" fmla="*/ 120 w 874"/>
                <a:gd name="T59" fmla="*/ 4 h 502"/>
                <a:gd name="T60" fmla="*/ 132 w 874"/>
                <a:gd name="T61" fmla="*/ 8 h 502"/>
                <a:gd name="T62" fmla="*/ 132 w 874"/>
                <a:gd name="T63" fmla="*/ 8 h 502"/>
                <a:gd name="T64" fmla="*/ 166 w 874"/>
                <a:gd name="T65" fmla="*/ 24 h 502"/>
                <a:gd name="T66" fmla="*/ 218 w 874"/>
                <a:gd name="T67" fmla="*/ 52 h 502"/>
                <a:gd name="T68" fmla="*/ 362 w 874"/>
                <a:gd name="T69" fmla="*/ 136 h 502"/>
                <a:gd name="T70" fmla="*/ 362 w 874"/>
                <a:gd name="T71" fmla="*/ 136 h 502"/>
                <a:gd name="T72" fmla="*/ 476 w 874"/>
                <a:gd name="T73" fmla="*/ 204 h 502"/>
                <a:gd name="T74" fmla="*/ 592 w 874"/>
                <a:gd name="T75" fmla="*/ 274 h 502"/>
                <a:gd name="T76" fmla="*/ 592 w 874"/>
                <a:gd name="T77" fmla="*/ 274 h 502"/>
                <a:gd name="T78" fmla="*/ 680 w 874"/>
                <a:gd name="T79" fmla="*/ 330 h 502"/>
                <a:gd name="T80" fmla="*/ 760 w 874"/>
                <a:gd name="T81" fmla="*/ 382 h 502"/>
                <a:gd name="T82" fmla="*/ 760 w 874"/>
                <a:gd name="T83" fmla="*/ 382 h 502"/>
                <a:gd name="T84" fmla="*/ 818 w 874"/>
                <a:gd name="T85" fmla="*/ 420 h 502"/>
                <a:gd name="T86" fmla="*/ 862 w 874"/>
                <a:gd name="T87" fmla="*/ 452 h 502"/>
                <a:gd name="T88" fmla="*/ 862 w 874"/>
                <a:gd name="T89" fmla="*/ 452 h 502"/>
                <a:gd name="T90" fmla="*/ 868 w 874"/>
                <a:gd name="T91" fmla="*/ 456 h 502"/>
                <a:gd name="T92" fmla="*/ 870 w 874"/>
                <a:gd name="T93" fmla="*/ 460 h 502"/>
                <a:gd name="T94" fmla="*/ 874 w 874"/>
                <a:gd name="T95" fmla="*/ 470 h 502"/>
                <a:gd name="T96" fmla="*/ 874 w 874"/>
                <a:gd name="T97" fmla="*/ 480 h 502"/>
                <a:gd name="T98" fmla="*/ 870 w 874"/>
                <a:gd name="T99" fmla="*/ 490 h 502"/>
                <a:gd name="T100" fmla="*/ 862 w 874"/>
                <a:gd name="T101" fmla="*/ 498 h 502"/>
                <a:gd name="T102" fmla="*/ 858 w 874"/>
                <a:gd name="T103" fmla="*/ 500 h 502"/>
                <a:gd name="T104" fmla="*/ 852 w 874"/>
                <a:gd name="T105" fmla="*/ 502 h 502"/>
                <a:gd name="T106" fmla="*/ 846 w 874"/>
                <a:gd name="T107" fmla="*/ 502 h 502"/>
                <a:gd name="T108" fmla="*/ 840 w 874"/>
                <a:gd name="T109" fmla="*/ 500 h 502"/>
                <a:gd name="T110" fmla="*/ 832 w 874"/>
                <a:gd name="T111" fmla="*/ 498 h 502"/>
                <a:gd name="T112" fmla="*/ 824 w 874"/>
                <a:gd name="T113" fmla="*/ 494 h 502"/>
                <a:gd name="T114" fmla="*/ 824 w 874"/>
                <a:gd name="T115" fmla="*/ 49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4" h="502">
                  <a:moveTo>
                    <a:pt x="824" y="494"/>
                  </a:moveTo>
                  <a:lnTo>
                    <a:pt x="824" y="494"/>
                  </a:lnTo>
                  <a:lnTo>
                    <a:pt x="794" y="474"/>
                  </a:lnTo>
                  <a:lnTo>
                    <a:pt x="794" y="474"/>
                  </a:lnTo>
                  <a:lnTo>
                    <a:pt x="490" y="278"/>
                  </a:lnTo>
                  <a:lnTo>
                    <a:pt x="490" y="278"/>
                  </a:lnTo>
                  <a:lnTo>
                    <a:pt x="358" y="194"/>
                  </a:lnTo>
                  <a:lnTo>
                    <a:pt x="358" y="194"/>
                  </a:lnTo>
                  <a:lnTo>
                    <a:pt x="122" y="44"/>
                  </a:lnTo>
                  <a:lnTo>
                    <a:pt x="122" y="44"/>
                  </a:lnTo>
                  <a:lnTo>
                    <a:pt x="106" y="36"/>
                  </a:lnTo>
                  <a:lnTo>
                    <a:pt x="90" y="34"/>
                  </a:lnTo>
                  <a:lnTo>
                    <a:pt x="76" y="36"/>
                  </a:lnTo>
                  <a:lnTo>
                    <a:pt x="60" y="44"/>
                  </a:lnTo>
                  <a:lnTo>
                    <a:pt x="46" y="54"/>
                  </a:lnTo>
                  <a:lnTo>
                    <a:pt x="32" y="70"/>
                  </a:lnTo>
                  <a:lnTo>
                    <a:pt x="16" y="88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6" y="86"/>
                  </a:lnTo>
                  <a:lnTo>
                    <a:pt x="14" y="62"/>
                  </a:lnTo>
                  <a:lnTo>
                    <a:pt x="24" y="3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58" y="4"/>
                  </a:lnTo>
                  <a:lnTo>
                    <a:pt x="82" y="0"/>
                  </a:lnTo>
                  <a:lnTo>
                    <a:pt x="94" y="0"/>
                  </a:lnTo>
                  <a:lnTo>
                    <a:pt x="108" y="0"/>
                  </a:lnTo>
                  <a:lnTo>
                    <a:pt x="120" y="4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66" y="24"/>
                  </a:lnTo>
                  <a:lnTo>
                    <a:pt x="218" y="52"/>
                  </a:lnTo>
                  <a:lnTo>
                    <a:pt x="362" y="136"/>
                  </a:lnTo>
                  <a:lnTo>
                    <a:pt x="362" y="136"/>
                  </a:lnTo>
                  <a:lnTo>
                    <a:pt x="476" y="204"/>
                  </a:lnTo>
                  <a:lnTo>
                    <a:pt x="592" y="274"/>
                  </a:lnTo>
                  <a:lnTo>
                    <a:pt x="592" y="274"/>
                  </a:lnTo>
                  <a:lnTo>
                    <a:pt x="680" y="330"/>
                  </a:lnTo>
                  <a:lnTo>
                    <a:pt x="760" y="382"/>
                  </a:lnTo>
                  <a:lnTo>
                    <a:pt x="760" y="382"/>
                  </a:lnTo>
                  <a:lnTo>
                    <a:pt x="818" y="420"/>
                  </a:lnTo>
                  <a:lnTo>
                    <a:pt x="862" y="452"/>
                  </a:lnTo>
                  <a:lnTo>
                    <a:pt x="862" y="452"/>
                  </a:lnTo>
                  <a:lnTo>
                    <a:pt x="868" y="456"/>
                  </a:lnTo>
                  <a:lnTo>
                    <a:pt x="870" y="460"/>
                  </a:lnTo>
                  <a:lnTo>
                    <a:pt x="874" y="470"/>
                  </a:lnTo>
                  <a:lnTo>
                    <a:pt x="874" y="480"/>
                  </a:lnTo>
                  <a:lnTo>
                    <a:pt x="870" y="490"/>
                  </a:lnTo>
                  <a:lnTo>
                    <a:pt x="862" y="498"/>
                  </a:lnTo>
                  <a:lnTo>
                    <a:pt x="858" y="500"/>
                  </a:lnTo>
                  <a:lnTo>
                    <a:pt x="852" y="502"/>
                  </a:lnTo>
                  <a:lnTo>
                    <a:pt x="846" y="502"/>
                  </a:lnTo>
                  <a:lnTo>
                    <a:pt x="840" y="500"/>
                  </a:lnTo>
                  <a:lnTo>
                    <a:pt x="832" y="498"/>
                  </a:lnTo>
                  <a:lnTo>
                    <a:pt x="824" y="494"/>
                  </a:lnTo>
                  <a:lnTo>
                    <a:pt x="824" y="494"/>
                  </a:lnTo>
                  <a:close/>
                </a:path>
              </a:pathLst>
            </a:custGeom>
            <a:solidFill>
              <a:srgbClr val="4141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0" name="Freeform 284"/>
            <p:cNvSpPr>
              <a:spLocks noEditPoints="1"/>
            </p:cNvSpPr>
            <p:nvPr/>
          </p:nvSpPr>
          <p:spPr bwMode="auto">
            <a:xfrm>
              <a:off x="19637375" y="-4370388"/>
              <a:ext cx="1441450" cy="1200150"/>
            </a:xfrm>
            <a:custGeom>
              <a:avLst/>
              <a:gdLst>
                <a:gd name="T0" fmla="*/ 776 w 908"/>
                <a:gd name="T1" fmla="*/ 466 h 756"/>
                <a:gd name="T2" fmla="*/ 706 w 908"/>
                <a:gd name="T3" fmla="*/ 420 h 756"/>
                <a:gd name="T4" fmla="*/ 508 w 908"/>
                <a:gd name="T5" fmla="*/ 324 h 756"/>
                <a:gd name="T6" fmla="*/ 414 w 908"/>
                <a:gd name="T7" fmla="*/ 238 h 756"/>
                <a:gd name="T8" fmla="*/ 298 w 908"/>
                <a:gd name="T9" fmla="*/ 124 h 756"/>
                <a:gd name="T10" fmla="*/ 138 w 908"/>
                <a:gd name="T11" fmla="*/ 18 h 756"/>
                <a:gd name="T12" fmla="*/ 80 w 908"/>
                <a:gd name="T13" fmla="*/ 0 h 756"/>
                <a:gd name="T14" fmla="*/ 54 w 908"/>
                <a:gd name="T15" fmla="*/ 36 h 756"/>
                <a:gd name="T16" fmla="*/ 58 w 908"/>
                <a:gd name="T17" fmla="*/ 58 h 756"/>
                <a:gd name="T18" fmla="*/ 44 w 908"/>
                <a:gd name="T19" fmla="*/ 126 h 756"/>
                <a:gd name="T20" fmla="*/ 2 w 908"/>
                <a:gd name="T21" fmla="*/ 232 h 756"/>
                <a:gd name="T22" fmla="*/ 12 w 908"/>
                <a:gd name="T23" fmla="*/ 298 h 756"/>
                <a:gd name="T24" fmla="*/ 68 w 908"/>
                <a:gd name="T25" fmla="*/ 372 h 756"/>
                <a:gd name="T26" fmla="*/ 120 w 908"/>
                <a:gd name="T27" fmla="*/ 412 h 756"/>
                <a:gd name="T28" fmla="*/ 202 w 908"/>
                <a:gd name="T29" fmla="*/ 440 h 756"/>
                <a:gd name="T30" fmla="*/ 292 w 908"/>
                <a:gd name="T31" fmla="*/ 424 h 756"/>
                <a:gd name="T32" fmla="*/ 354 w 908"/>
                <a:gd name="T33" fmla="*/ 382 h 756"/>
                <a:gd name="T34" fmla="*/ 412 w 908"/>
                <a:gd name="T35" fmla="*/ 360 h 756"/>
                <a:gd name="T36" fmla="*/ 450 w 908"/>
                <a:gd name="T37" fmla="*/ 380 h 756"/>
                <a:gd name="T38" fmla="*/ 468 w 908"/>
                <a:gd name="T39" fmla="*/ 420 h 756"/>
                <a:gd name="T40" fmla="*/ 444 w 908"/>
                <a:gd name="T41" fmla="*/ 516 h 756"/>
                <a:gd name="T42" fmla="*/ 444 w 908"/>
                <a:gd name="T43" fmla="*/ 596 h 756"/>
                <a:gd name="T44" fmla="*/ 480 w 908"/>
                <a:gd name="T45" fmla="*/ 664 h 756"/>
                <a:gd name="T46" fmla="*/ 538 w 908"/>
                <a:gd name="T47" fmla="*/ 712 h 756"/>
                <a:gd name="T48" fmla="*/ 622 w 908"/>
                <a:gd name="T49" fmla="*/ 750 h 756"/>
                <a:gd name="T50" fmla="*/ 688 w 908"/>
                <a:gd name="T51" fmla="*/ 752 h 756"/>
                <a:gd name="T52" fmla="*/ 764 w 908"/>
                <a:gd name="T53" fmla="*/ 706 h 756"/>
                <a:gd name="T54" fmla="*/ 836 w 908"/>
                <a:gd name="T55" fmla="*/ 638 h 756"/>
                <a:gd name="T56" fmla="*/ 866 w 908"/>
                <a:gd name="T57" fmla="*/ 636 h 756"/>
                <a:gd name="T58" fmla="*/ 900 w 908"/>
                <a:gd name="T59" fmla="*/ 610 h 756"/>
                <a:gd name="T60" fmla="*/ 904 w 908"/>
                <a:gd name="T61" fmla="*/ 582 h 756"/>
                <a:gd name="T62" fmla="*/ 184 w 908"/>
                <a:gd name="T63" fmla="*/ 416 h 756"/>
                <a:gd name="T64" fmla="*/ 114 w 908"/>
                <a:gd name="T65" fmla="*/ 384 h 756"/>
                <a:gd name="T66" fmla="*/ 38 w 908"/>
                <a:gd name="T67" fmla="*/ 298 h 756"/>
                <a:gd name="T68" fmla="*/ 30 w 908"/>
                <a:gd name="T69" fmla="*/ 220 h 756"/>
                <a:gd name="T70" fmla="*/ 78 w 908"/>
                <a:gd name="T71" fmla="*/ 116 h 756"/>
                <a:gd name="T72" fmla="*/ 130 w 908"/>
                <a:gd name="T73" fmla="*/ 70 h 756"/>
                <a:gd name="T74" fmla="*/ 174 w 908"/>
                <a:gd name="T75" fmla="*/ 72 h 756"/>
                <a:gd name="T76" fmla="*/ 284 w 908"/>
                <a:gd name="T77" fmla="*/ 142 h 756"/>
                <a:gd name="T78" fmla="*/ 358 w 908"/>
                <a:gd name="T79" fmla="*/ 212 h 756"/>
                <a:gd name="T80" fmla="*/ 392 w 908"/>
                <a:gd name="T81" fmla="*/ 284 h 756"/>
                <a:gd name="T82" fmla="*/ 374 w 908"/>
                <a:gd name="T83" fmla="*/ 334 h 756"/>
                <a:gd name="T84" fmla="*/ 270 w 908"/>
                <a:gd name="T85" fmla="*/ 404 h 756"/>
                <a:gd name="T86" fmla="*/ 184 w 908"/>
                <a:gd name="T87" fmla="*/ 416 h 756"/>
                <a:gd name="T88" fmla="*/ 698 w 908"/>
                <a:gd name="T89" fmla="*/ 724 h 756"/>
                <a:gd name="T90" fmla="*/ 598 w 908"/>
                <a:gd name="T91" fmla="*/ 720 h 756"/>
                <a:gd name="T92" fmla="*/ 518 w 908"/>
                <a:gd name="T93" fmla="*/ 674 h 756"/>
                <a:gd name="T94" fmla="*/ 474 w 908"/>
                <a:gd name="T95" fmla="*/ 620 h 756"/>
                <a:gd name="T96" fmla="*/ 472 w 908"/>
                <a:gd name="T97" fmla="*/ 486 h 756"/>
                <a:gd name="T98" fmla="*/ 510 w 908"/>
                <a:gd name="T99" fmla="*/ 408 h 756"/>
                <a:gd name="T100" fmla="*/ 538 w 908"/>
                <a:gd name="T101" fmla="*/ 390 h 756"/>
                <a:gd name="T102" fmla="*/ 598 w 908"/>
                <a:gd name="T103" fmla="*/ 392 h 756"/>
                <a:gd name="T104" fmla="*/ 706 w 908"/>
                <a:gd name="T105" fmla="*/ 444 h 756"/>
                <a:gd name="T106" fmla="*/ 822 w 908"/>
                <a:gd name="T107" fmla="*/ 548 h 756"/>
                <a:gd name="T108" fmla="*/ 820 w 908"/>
                <a:gd name="T109" fmla="*/ 596 h 756"/>
                <a:gd name="T110" fmla="*/ 766 w 908"/>
                <a:gd name="T111" fmla="*/ 67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8" h="756">
                  <a:moveTo>
                    <a:pt x="894" y="568"/>
                  </a:moveTo>
                  <a:lnTo>
                    <a:pt x="894" y="568"/>
                  </a:lnTo>
                  <a:lnTo>
                    <a:pt x="872" y="546"/>
                  </a:lnTo>
                  <a:lnTo>
                    <a:pt x="830" y="508"/>
                  </a:lnTo>
                  <a:lnTo>
                    <a:pt x="776" y="466"/>
                  </a:lnTo>
                  <a:lnTo>
                    <a:pt x="746" y="446"/>
                  </a:lnTo>
                  <a:lnTo>
                    <a:pt x="718" y="428"/>
                  </a:lnTo>
                  <a:lnTo>
                    <a:pt x="718" y="428"/>
                  </a:lnTo>
                  <a:lnTo>
                    <a:pt x="706" y="420"/>
                  </a:lnTo>
                  <a:lnTo>
                    <a:pt x="706" y="420"/>
                  </a:lnTo>
                  <a:lnTo>
                    <a:pt x="678" y="404"/>
                  </a:lnTo>
                  <a:lnTo>
                    <a:pt x="650" y="390"/>
                  </a:lnTo>
                  <a:lnTo>
                    <a:pt x="592" y="364"/>
                  </a:lnTo>
                  <a:lnTo>
                    <a:pt x="534" y="338"/>
                  </a:lnTo>
                  <a:lnTo>
                    <a:pt x="508" y="324"/>
                  </a:lnTo>
                  <a:lnTo>
                    <a:pt x="484" y="310"/>
                  </a:lnTo>
                  <a:lnTo>
                    <a:pt x="484" y="310"/>
                  </a:lnTo>
                  <a:lnTo>
                    <a:pt x="472" y="300"/>
                  </a:lnTo>
                  <a:lnTo>
                    <a:pt x="456" y="282"/>
                  </a:lnTo>
                  <a:lnTo>
                    <a:pt x="414" y="238"/>
                  </a:lnTo>
                  <a:lnTo>
                    <a:pt x="364" y="184"/>
                  </a:lnTo>
                  <a:lnTo>
                    <a:pt x="338" y="160"/>
                  </a:lnTo>
                  <a:lnTo>
                    <a:pt x="312" y="136"/>
                  </a:lnTo>
                  <a:lnTo>
                    <a:pt x="312" y="136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270" y="104"/>
                  </a:lnTo>
                  <a:lnTo>
                    <a:pt x="242" y="84"/>
                  </a:lnTo>
                  <a:lnTo>
                    <a:pt x="186" y="46"/>
                  </a:lnTo>
                  <a:lnTo>
                    <a:pt x="138" y="18"/>
                  </a:lnTo>
                  <a:lnTo>
                    <a:pt x="110" y="4"/>
                  </a:lnTo>
                  <a:lnTo>
                    <a:pt x="110" y="4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6" y="4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56" y="54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2" y="66"/>
                  </a:lnTo>
                  <a:lnTo>
                    <a:pt x="62" y="74"/>
                  </a:lnTo>
                  <a:lnTo>
                    <a:pt x="62" y="84"/>
                  </a:lnTo>
                  <a:lnTo>
                    <a:pt x="58" y="94"/>
                  </a:lnTo>
                  <a:lnTo>
                    <a:pt x="44" y="126"/>
                  </a:lnTo>
                  <a:lnTo>
                    <a:pt x="22" y="172"/>
                  </a:lnTo>
                  <a:lnTo>
                    <a:pt x="22" y="172"/>
                  </a:lnTo>
                  <a:lnTo>
                    <a:pt x="10" y="196"/>
                  </a:lnTo>
                  <a:lnTo>
                    <a:pt x="4" y="220"/>
                  </a:lnTo>
                  <a:lnTo>
                    <a:pt x="2" y="232"/>
                  </a:lnTo>
                  <a:lnTo>
                    <a:pt x="0" y="246"/>
                  </a:lnTo>
                  <a:lnTo>
                    <a:pt x="2" y="258"/>
                  </a:lnTo>
                  <a:lnTo>
                    <a:pt x="4" y="272"/>
                  </a:lnTo>
                  <a:lnTo>
                    <a:pt x="6" y="284"/>
                  </a:lnTo>
                  <a:lnTo>
                    <a:pt x="12" y="298"/>
                  </a:lnTo>
                  <a:lnTo>
                    <a:pt x="20" y="312"/>
                  </a:lnTo>
                  <a:lnTo>
                    <a:pt x="28" y="326"/>
                  </a:lnTo>
                  <a:lnTo>
                    <a:pt x="40" y="342"/>
                  </a:lnTo>
                  <a:lnTo>
                    <a:pt x="52" y="356"/>
                  </a:lnTo>
                  <a:lnTo>
                    <a:pt x="68" y="372"/>
                  </a:lnTo>
                  <a:lnTo>
                    <a:pt x="86" y="388"/>
                  </a:lnTo>
                  <a:lnTo>
                    <a:pt x="86" y="388"/>
                  </a:lnTo>
                  <a:lnTo>
                    <a:pt x="102" y="402"/>
                  </a:lnTo>
                  <a:lnTo>
                    <a:pt x="102" y="402"/>
                  </a:lnTo>
                  <a:lnTo>
                    <a:pt x="120" y="412"/>
                  </a:lnTo>
                  <a:lnTo>
                    <a:pt x="138" y="422"/>
                  </a:lnTo>
                  <a:lnTo>
                    <a:pt x="154" y="430"/>
                  </a:lnTo>
                  <a:lnTo>
                    <a:pt x="170" y="434"/>
                  </a:lnTo>
                  <a:lnTo>
                    <a:pt x="186" y="438"/>
                  </a:lnTo>
                  <a:lnTo>
                    <a:pt x="202" y="440"/>
                  </a:lnTo>
                  <a:lnTo>
                    <a:pt x="216" y="440"/>
                  </a:lnTo>
                  <a:lnTo>
                    <a:pt x="228" y="440"/>
                  </a:lnTo>
                  <a:lnTo>
                    <a:pt x="254" y="436"/>
                  </a:lnTo>
                  <a:lnTo>
                    <a:pt x="274" y="430"/>
                  </a:lnTo>
                  <a:lnTo>
                    <a:pt x="292" y="424"/>
                  </a:lnTo>
                  <a:lnTo>
                    <a:pt x="304" y="418"/>
                  </a:lnTo>
                  <a:lnTo>
                    <a:pt x="304" y="418"/>
                  </a:lnTo>
                  <a:lnTo>
                    <a:pt x="322" y="406"/>
                  </a:lnTo>
                  <a:lnTo>
                    <a:pt x="338" y="394"/>
                  </a:lnTo>
                  <a:lnTo>
                    <a:pt x="354" y="382"/>
                  </a:lnTo>
                  <a:lnTo>
                    <a:pt x="370" y="370"/>
                  </a:lnTo>
                  <a:lnTo>
                    <a:pt x="386" y="362"/>
                  </a:lnTo>
                  <a:lnTo>
                    <a:pt x="394" y="360"/>
                  </a:lnTo>
                  <a:lnTo>
                    <a:pt x="404" y="358"/>
                  </a:lnTo>
                  <a:lnTo>
                    <a:pt x="412" y="360"/>
                  </a:lnTo>
                  <a:lnTo>
                    <a:pt x="422" y="362"/>
                  </a:lnTo>
                  <a:lnTo>
                    <a:pt x="430" y="366"/>
                  </a:lnTo>
                  <a:lnTo>
                    <a:pt x="440" y="372"/>
                  </a:lnTo>
                  <a:lnTo>
                    <a:pt x="440" y="372"/>
                  </a:lnTo>
                  <a:lnTo>
                    <a:pt x="450" y="380"/>
                  </a:lnTo>
                  <a:lnTo>
                    <a:pt x="456" y="386"/>
                  </a:lnTo>
                  <a:lnTo>
                    <a:pt x="462" y="394"/>
                  </a:lnTo>
                  <a:lnTo>
                    <a:pt x="466" y="404"/>
                  </a:lnTo>
                  <a:lnTo>
                    <a:pt x="468" y="412"/>
                  </a:lnTo>
                  <a:lnTo>
                    <a:pt x="468" y="420"/>
                  </a:lnTo>
                  <a:lnTo>
                    <a:pt x="466" y="438"/>
                  </a:lnTo>
                  <a:lnTo>
                    <a:pt x="460" y="456"/>
                  </a:lnTo>
                  <a:lnTo>
                    <a:pt x="454" y="476"/>
                  </a:lnTo>
                  <a:lnTo>
                    <a:pt x="448" y="496"/>
                  </a:lnTo>
                  <a:lnTo>
                    <a:pt x="444" y="516"/>
                  </a:lnTo>
                  <a:lnTo>
                    <a:pt x="444" y="516"/>
                  </a:lnTo>
                  <a:lnTo>
                    <a:pt x="442" y="530"/>
                  </a:lnTo>
                  <a:lnTo>
                    <a:pt x="440" y="548"/>
                  </a:lnTo>
                  <a:lnTo>
                    <a:pt x="440" y="570"/>
                  </a:lnTo>
                  <a:lnTo>
                    <a:pt x="444" y="596"/>
                  </a:lnTo>
                  <a:lnTo>
                    <a:pt x="448" y="610"/>
                  </a:lnTo>
                  <a:lnTo>
                    <a:pt x="454" y="622"/>
                  </a:lnTo>
                  <a:lnTo>
                    <a:pt x="460" y="636"/>
                  </a:lnTo>
                  <a:lnTo>
                    <a:pt x="470" y="650"/>
                  </a:lnTo>
                  <a:lnTo>
                    <a:pt x="480" y="664"/>
                  </a:lnTo>
                  <a:lnTo>
                    <a:pt x="492" y="678"/>
                  </a:lnTo>
                  <a:lnTo>
                    <a:pt x="508" y="692"/>
                  </a:lnTo>
                  <a:lnTo>
                    <a:pt x="524" y="704"/>
                  </a:lnTo>
                  <a:lnTo>
                    <a:pt x="524" y="704"/>
                  </a:lnTo>
                  <a:lnTo>
                    <a:pt x="538" y="712"/>
                  </a:lnTo>
                  <a:lnTo>
                    <a:pt x="538" y="712"/>
                  </a:lnTo>
                  <a:lnTo>
                    <a:pt x="560" y="726"/>
                  </a:lnTo>
                  <a:lnTo>
                    <a:pt x="582" y="736"/>
                  </a:lnTo>
                  <a:lnTo>
                    <a:pt x="604" y="746"/>
                  </a:lnTo>
                  <a:lnTo>
                    <a:pt x="622" y="750"/>
                  </a:lnTo>
                  <a:lnTo>
                    <a:pt x="640" y="754"/>
                  </a:lnTo>
                  <a:lnTo>
                    <a:pt x="656" y="756"/>
                  </a:lnTo>
                  <a:lnTo>
                    <a:pt x="672" y="756"/>
                  </a:lnTo>
                  <a:lnTo>
                    <a:pt x="688" y="752"/>
                  </a:lnTo>
                  <a:lnTo>
                    <a:pt x="688" y="752"/>
                  </a:lnTo>
                  <a:lnTo>
                    <a:pt x="708" y="746"/>
                  </a:lnTo>
                  <a:lnTo>
                    <a:pt x="728" y="736"/>
                  </a:lnTo>
                  <a:lnTo>
                    <a:pt x="746" y="722"/>
                  </a:lnTo>
                  <a:lnTo>
                    <a:pt x="764" y="706"/>
                  </a:lnTo>
                  <a:lnTo>
                    <a:pt x="764" y="706"/>
                  </a:lnTo>
                  <a:lnTo>
                    <a:pt x="774" y="696"/>
                  </a:lnTo>
                  <a:lnTo>
                    <a:pt x="774" y="696"/>
                  </a:lnTo>
                  <a:lnTo>
                    <a:pt x="806" y="666"/>
                  </a:lnTo>
                  <a:lnTo>
                    <a:pt x="828" y="646"/>
                  </a:lnTo>
                  <a:lnTo>
                    <a:pt x="836" y="638"/>
                  </a:lnTo>
                  <a:lnTo>
                    <a:pt x="844" y="636"/>
                  </a:lnTo>
                  <a:lnTo>
                    <a:pt x="852" y="634"/>
                  </a:lnTo>
                  <a:lnTo>
                    <a:pt x="860" y="636"/>
                  </a:lnTo>
                  <a:lnTo>
                    <a:pt x="860" y="636"/>
                  </a:lnTo>
                  <a:lnTo>
                    <a:pt x="866" y="636"/>
                  </a:lnTo>
                  <a:lnTo>
                    <a:pt x="870" y="636"/>
                  </a:lnTo>
                  <a:lnTo>
                    <a:pt x="876" y="634"/>
                  </a:lnTo>
                  <a:lnTo>
                    <a:pt x="882" y="632"/>
                  </a:lnTo>
                  <a:lnTo>
                    <a:pt x="890" y="622"/>
                  </a:lnTo>
                  <a:lnTo>
                    <a:pt x="900" y="610"/>
                  </a:lnTo>
                  <a:lnTo>
                    <a:pt x="900" y="610"/>
                  </a:lnTo>
                  <a:lnTo>
                    <a:pt x="906" y="600"/>
                  </a:lnTo>
                  <a:lnTo>
                    <a:pt x="906" y="596"/>
                  </a:lnTo>
                  <a:lnTo>
                    <a:pt x="908" y="592"/>
                  </a:lnTo>
                  <a:lnTo>
                    <a:pt x="904" y="582"/>
                  </a:lnTo>
                  <a:lnTo>
                    <a:pt x="894" y="568"/>
                  </a:lnTo>
                  <a:lnTo>
                    <a:pt x="894" y="568"/>
                  </a:lnTo>
                  <a:close/>
                  <a:moveTo>
                    <a:pt x="184" y="416"/>
                  </a:moveTo>
                  <a:lnTo>
                    <a:pt x="184" y="416"/>
                  </a:lnTo>
                  <a:lnTo>
                    <a:pt x="184" y="416"/>
                  </a:lnTo>
                  <a:lnTo>
                    <a:pt x="166" y="412"/>
                  </a:lnTo>
                  <a:lnTo>
                    <a:pt x="150" y="406"/>
                  </a:lnTo>
                  <a:lnTo>
                    <a:pt x="132" y="396"/>
                  </a:lnTo>
                  <a:lnTo>
                    <a:pt x="114" y="384"/>
                  </a:lnTo>
                  <a:lnTo>
                    <a:pt x="114" y="384"/>
                  </a:lnTo>
                  <a:lnTo>
                    <a:pt x="96" y="370"/>
                  </a:lnTo>
                  <a:lnTo>
                    <a:pt x="78" y="354"/>
                  </a:lnTo>
                  <a:lnTo>
                    <a:pt x="62" y="336"/>
                  </a:lnTo>
                  <a:lnTo>
                    <a:pt x="48" y="318"/>
                  </a:lnTo>
                  <a:lnTo>
                    <a:pt x="38" y="298"/>
                  </a:lnTo>
                  <a:lnTo>
                    <a:pt x="30" y="278"/>
                  </a:lnTo>
                  <a:lnTo>
                    <a:pt x="26" y="258"/>
                  </a:lnTo>
                  <a:lnTo>
                    <a:pt x="26" y="240"/>
                  </a:lnTo>
                  <a:lnTo>
                    <a:pt x="26" y="240"/>
                  </a:lnTo>
                  <a:lnTo>
                    <a:pt x="30" y="220"/>
                  </a:lnTo>
                  <a:lnTo>
                    <a:pt x="36" y="198"/>
                  </a:lnTo>
                  <a:lnTo>
                    <a:pt x="44" y="176"/>
                  </a:lnTo>
                  <a:lnTo>
                    <a:pt x="54" y="156"/>
                  </a:lnTo>
                  <a:lnTo>
                    <a:pt x="66" y="134"/>
                  </a:lnTo>
                  <a:lnTo>
                    <a:pt x="78" y="116"/>
                  </a:lnTo>
                  <a:lnTo>
                    <a:pt x="92" y="9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8" y="76"/>
                  </a:lnTo>
                  <a:lnTo>
                    <a:pt x="130" y="70"/>
                  </a:lnTo>
                  <a:lnTo>
                    <a:pt x="142" y="66"/>
                  </a:lnTo>
                  <a:lnTo>
                    <a:pt x="152" y="66"/>
                  </a:lnTo>
                  <a:lnTo>
                    <a:pt x="152" y="66"/>
                  </a:lnTo>
                  <a:lnTo>
                    <a:pt x="162" y="68"/>
                  </a:lnTo>
                  <a:lnTo>
                    <a:pt x="174" y="72"/>
                  </a:lnTo>
                  <a:lnTo>
                    <a:pt x="204" y="86"/>
                  </a:lnTo>
                  <a:lnTo>
                    <a:pt x="204" y="86"/>
                  </a:lnTo>
                  <a:lnTo>
                    <a:pt x="244" y="110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306" y="158"/>
                  </a:lnTo>
                  <a:lnTo>
                    <a:pt x="324" y="176"/>
                  </a:lnTo>
                  <a:lnTo>
                    <a:pt x="342" y="194"/>
                  </a:lnTo>
                  <a:lnTo>
                    <a:pt x="358" y="212"/>
                  </a:lnTo>
                  <a:lnTo>
                    <a:pt x="358" y="212"/>
                  </a:lnTo>
                  <a:lnTo>
                    <a:pt x="372" y="230"/>
                  </a:lnTo>
                  <a:lnTo>
                    <a:pt x="384" y="250"/>
                  </a:lnTo>
                  <a:lnTo>
                    <a:pt x="390" y="268"/>
                  </a:lnTo>
                  <a:lnTo>
                    <a:pt x="392" y="284"/>
                  </a:lnTo>
                  <a:lnTo>
                    <a:pt x="392" y="284"/>
                  </a:lnTo>
                  <a:lnTo>
                    <a:pt x="392" y="298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2" y="322"/>
                  </a:lnTo>
                  <a:lnTo>
                    <a:pt x="374" y="334"/>
                  </a:lnTo>
                  <a:lnTo>
                    <a:pt x="364" y="344"/>
                  </a:lnTo>
                  <a:lnTo>
                    <a:pt x="354" y="354"/>
                  </a:lnTo>
                  <a:lnTo>
                    <a:pt x="328" y="374"/>
                  </a:lnTo>
                  <a:lnTo>
                    <a:pt x="300" y="392"/>
                  </a:lnTo>
                  <a:lnTo>
                    <a:pt x="270" y="404"/>
                  </a:lnTo>
                  <a:lnTo>
                    <a:pt x="238" y="414"/>
                  </a:lnTo>
                  <a:lnTo>
                    <a:pt x="224" y="416"/>
                  </a:lnTo>
                  <a:lnTo>
                    <a:pt x="210" y="418"/>
                  </a:lnTo>
                  <a:lnTo>
                    <a:pt x="196" y="418"/>
                  </a:lnTo>
                  <a:lnTo>
                    <a:pt x="184" y="416"/>
                  </a:lnTo>
                  <a:lnTo>
                    <a:pt x="184" y="416"/>
                  </a:lnTo>
                  <a:close/>
                  <a:moveTo>
                    <a:pt x="704" y="722"/>
                  </a:moveTo>
                  <a:lnTo>
                    <a:pt x="704" y="722"/>
                  </a:lnTo>
                  <a:lnTo>
                    <a:pt x="698" y="724"/>
                  </a:lnTo>
                  <a:lnTo>
                    <a:pt x="698" y="724"/>
                  </a:lnTo>
                  <a:lnTo>
                    <a:pt x="680" y="730"/>
                  </a:lnTo>
                  <a:lnTo>
                    <a:pt x="660" y="732"/>
                  </a:lnTo>
                  <a:lnTo>
                    <a:pt x="640" y="730"/>
                  </a:lnTo>
                  <a:lnTo>
                    <a:pt x="620" y="728"/>
                  </a:lnTo>
                  <a:lnTo>
                    <a:pt x="598" y="720"/>
                  </a:lnTo>
                  <a:lnTo>
                    <a:pt x="576" y="712"/>
                  </a:lnTo>
                  <a:lnTo>
                    <a:pt x="556" y="700"/>
                  </a:lnTo>
                  <a:lnTo>
                    <a:pt x="536" y="688"/>
                  </a:lnTo>
                  <a:lnTo>
                    <a:pt x="536" y="688"/>
                  </a:lnTo>
                  <a:lnTo>
                    <a:pt x="518" y="674"/>
                  </a:lnTo>
                  <a:lnTo>
                    <a:pt x="504" y="660"/>
                  </a:lnTo>
                  <a:lnTo>
                    <a:pt x="490" y="646"/>
                  </a:lnTo>
                  <a:lnTo>
                    <a:pt x="480" y="630"/>
                  </a:lnTo>
                  <a:lnTo>
                    <a:pt x="480" y="630"/>
                  </a:lnTo>
                  <a:lnTo>
                    <a:pt x="474" y="620"/>
                  </a:lnTo>
                  <a:lnTo>
                    <a:pt x="470" y="606"/>
                  </a:lnTo>
                  <a:lnTo>
                    <a:pt x="466" y="580"/>
                  </a:lnTo>
                  <a:lnTo>
                    <a:pt x="464" y="548"/>
                  </a:lnTo>
                  <a:lnTo>
                    <a:pt x="466" y="518"/>
                  </a:lnTo>
                  <a:lnTo>
                    <a:pt x="472" y="486"/>
                  </a:lnTo>
                  <a:lnTo>
                    <a:pt x="482" y="456"/>
                  </a:lnTo>
                  <a:lnTo>
                    <a:pt x="488" y="442"/>
                  </a:lnTo>
                  <a:lnTo>
                    <a:pt x="494" y="430"/>
                  </a:lnTo>
                  <a:lnTo>
                    <a:pt x="502" y="418"/>
                  </a:lnTo>
                  <a:lnTo>
                    <a:pt x="510" y="408"/>
                  </a:lnTo>
                  <a:lnTo>
                    <a:pt x="510" y="408"/>
                  </a:lnTo>
                  <a:lnTo>
                    <a:pt x="524" y="396"/>
                  </a:lnTo>
                  <a:lnTo>
                    <a:pt x="530" y="392"/>
                  </a:lnTo>
                  <a:lnTo>
                    <a:pt x="538" y="390"/>
                  </a:lnTo>
                  <a:lnTo>
                    <a:pt x="538" y="390"/>
                  </a:lnTo>
                  <a:lnTo>
                    <a:pt x="550" y="388"/>
                  </a:lnTo>
                  <a:lnTo>
                    <a:pt x="564" y="386"/>
                  </a:lnTo>
                  <a:lnTo>
                    <a:pt x="564" y="386"/>
                  </a:lnTo>
                  <a:lnTo>
                    <a:pt x="580" y="388"/>
                  </a:lnTo>
                  <a:lnTo>
                    <a:pt x="598" y="392"/>
                  </a:lnTo>
                  <a:lnTo>
                    <a:pt x="614" y="398"/>
                  </a:lnTo>
                  <a:lnTo>
                    <a:pt x="632" y="404"/>
                  </a:lnTo>
                  <a:lnTo>
                    <a:pt x="670" y="422"/>
                  </a:lnTo>
                  <a:lnTo>
                    <a:pt x="706" y="444"/>
                  </a:lnTo>
                  <a:lnTo>
                    <a:pt x="706" y="444"/>
                  </a:lnTo>
                  <a:lnTo>
                    <a:pt x="748" y="474"/>
                  </a:lnTo>
                  <a:lnTo>
                    <a:pt x="782" y="502"/>
                  </a:lnTo>
                  <a:lnTo>
                    <a:pt x="808" y="528"/>
                  </a:lnTo>
                  <a:lnTo>
                    <a:pt x="818" y="540"/>
                  </a:lnTo>
                  <a:lnTo>
                    <a:pt x="822" y="548"/>
                  </a:lnTo>
                  <a:lnTo>
                    <a:pt x="822" y="548"/>
                  </a:lnTo>
                  <a:lnTo>
                    <a:pt x="826" y="558"/>
                  </a:lnTo>
                  <a:lnTo>
                    <a:pt x="826" y="570"/>
                  </a:lnTo>
                  <a:lnTo>
                    <a:pt x="824" y="582"/>
                  </a:lnTo>
                  <a:lnTo>
                    <a:pt x="820" y="596"/>
                  </a:lnTo>
                  <a:lnTo>
                    <a:pt x="814" y="610"/>
                  </a:lnTo>
                  <a:lnTo>
                    <a:pt x="806" y="624"/>
                  </a:lnTo>
                  <a:lnTo>
                    <a:pt x="786" y="652"/>
                  </a:lnTo>
                  <a:lnTo>
                    <a:pt x="786" y="652"/>
                  </a:lnTo>
                  <a:lnTo>
                    <a:pt x="766" y="672"/>
                  </a:lnTo>
                  <a:lnTo>
                    <a:pt x="746" y="692"/>
                  </a:lnTo>
                  <a:lnTo>
                    <a:pt x="724" y="708"/>
                  </a:lnTo>
                  <a:lnTo>
                    <a:pt x="704" y="722"/>
                  </a:lnTo>
                  <a:lnTo>
                    <a:pt x="704" y="722"/>
                  </a:lnTo>
                  <a:close/>
                </a:path>
              </a:pathLst>
            </a:custGeom>
            <a:solidFill>
              <a:srgbClr val="2F2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1" name="Freeform 285"/>
            <p:cNvSpPr>
              <a:spLocks noEditPoints="1"/>
            </p:cNvSpPr>
            <p:nvPr/>
          </p:nvSpPr>
          <p:spPr bwMode="auto">
            <a:xfrm>
              <a:off x="20256500" y="-3055937"/>
              <a:ext cx="819150" cy="606425"/>
            </a:xfrm>
            <a:custGeom>
              <a:avLst/>
              <a:gdLst>
                <a:gd name="T0" fmla="*/ 60 w 516"/>
                <a:gd name="T1" fmla="*/ 116 h 382"/>
                <a:gd name="T2" fmla="*/ 34 w 516"/>
                <a:gd name="T3" fmla="*/ 102 h 382"/>
                <a:gd name="T4" fmla="*/ 48 w 516"/>
                <a:gd name="T5" fmla="*/ 80 h 382"/>
                <a:gd name="T6" fmla="*/ 72 w 516"/>
                <a:gd name="T7" fmla="*/ 94 h 382"/>
                <a:gd name="T8" fmla="*/ 60 w 516"/>
                <a:gd name="T9" fmla="*/ 116 h 382"/>
                <a:gd name="T10" fmla="*/ 88 w 516"/>
                <a:gd name="T11" fmla="*/ 66 h 382"/>
                <a:gd name="T12" fmla="*/ 64 w 516"/>
                <a:gd name="T13" fmla="*/ 52 h 382"/>
                <a:gd name="T14" fmla="*/ 76 w 516"/>
                <a:gd name="T15" fmla="*/ 30 h 382"/>
                <a:gd name="T16" fmla="*/ 102 w 516"/>
                <a:gd name="T17" fmla="*/ 44 h 382"/>
                <a:gd name="T18" fmla="*/ 88 w 516"/>
                <a:gd name="T19" fmla="*/ 66 h 382"/>
                <a:gd name="T20" fmla="*/ 60 w 516"/>
                <a:gd name="T21" fmla="*/ 0 h 382"/>
                <a:gd name="T22" fmla="*/ 0 w 516"/>
                <a:gd name="T23" fmla="*/ 102 h 382"/>
                <a:gd name="T24" fmla="*/ 90 w 516"/>
                <a:gd name="T25" fmla="*/ 154 h 382"/>
                <a:gd name="T26" fmla="*/ 90 w 516"/>
                <a:gd name="T27" fmla="*/ 154 h 382"/>
                <a:gd name="T28" fmla="*/ 90 w 516"/>
                <a:gd name="T29" fmla="*/ 154 h 382"/>
                <a:gd name="T30" fmla="*/ 70 w 516"/>
                <a:gd name="T31" fmla="*/ 190 h 382"/>
                <a:gd name="T32" fmla="*/ 390 w 516"/>
                <a:gd name="T33" fmla="*/ 374 h 382"/>
                <a:gd name="T34" fmla="*/ 390 w 516"/>
                <a:gd name="T35" fmla="*/ 374 h 382"/>
                <a:gd name="T36" fmla="*/ 404 w 516"/>
                <a:gd name="T37" fmla="*/ 380 h 382"/>
                <a:gd name="T38" fmla="*/ 416 w 516"/>
                <a:gd name="T39" fmla="*/ 382 h 382"/>
                <a:gd name="T40" fmla="*/ 416 w 516"/>
                <a:gd name="T41" fmla="*/ 382 h 382"/>
                <a:gd name="T42" fmla="*/ 426 w 516"/>
                <a:gd name="T43" fmla="*/ 380 h 382"/>
                <a:gd name="T44" fmla="*/ 434 w 516"/>
                <a:gd name="T45" fmla="*/ 378 h 382"/>
                <a:gd name="T46" fmla="*/ 442 w 516"/>
                <a:gd name="T47" fmla="*/ 372 h 382"/>
                <a:gd name="T48" fmla="*/ 448 w 516"/>
                <a:gd name="T49" fmla="*/ 366 h 382"/>
                <a:gd name="T50" fmla="*/ 512 w 516"/>
                <a:gd name="T51" fmla="*/ 252 h 382"/>
                <a:gd name="T52" fmla="*/ 512 w 516"/>
                <a:gd name="T53" fmla="*/ 252 h 382"/>
                <a:gd name="T54" fmla="*/ 516 w 516"/>
                <a:gd name="T55" fmla="*/ 246 h 382"/>
                <a:gd name="T56" fmla="*/ 516 w 516"/>
                <a:gd name="T57" fmla="*/ 238 h 382"/>
                <a:gd name="T58" fmla="*/ 516 w 516"/>
                <a:gd name="T59" fmla="*/ 230 h 382"/>
                <a:gd name="T60" fmla="*/ 514 w 516"/>
                <a:gd name="T61" fmla="*/ 224 h 382"/>
                <a:gd name="T62" fmla="*/ 510 w 516"/>
                <a:gd name="T63" fmla="*/ 216 h 382"/>
                <a:gd name="T64" fmla="*/ 504 w 516"/>
                <a:gd name="T65" fmla="*/ 210 h 382"/>
                <a:gd name="T66" fmla="*/ 498 w 516"/>
                <a:gd name="T67" fmla="*/ 204 h 382"/>
                <a:gd name="T68" fmla="*/ 490 w 516"/>
                <a:gd name="T69" fmla="*/ 198 h 382"/>
                <a:gd name="T70" fmla="*/ 170 w 516"/>
                <a:gd name="T71" fmla="*/ 14 h 382"/>
                <a:gd name="T72" fmla="*/ 150 w 516"/>
                <a:gd name="T73" fmla="*/ 50 h 382"/>
                <a:gd name="T74" fmla="*/ 60 w 516"/>
                <a:gd name="T7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6" h="382">
                  <a:moveTo>
                    <a:pt x="60" y="116"/>
                  </a:moveTo>
                  <a:lnTo>
                    <a:pt x="34" y="102"/>
                  </a:lnTo>
                  <a:lnTo>
                    <a:pt x="48" y="80"/>
                  </a:lnTo>
                  <a:lnTo>
                    <a:pt x="72" y="94"/>
                  </a:lnTo>
                  <a:lnTo>
                    <a:pt x="60" y="116"/>
                  </a:lnTo>
                  <a:close/>
                  <a:moveTo>
                    <a:pt x="88" y="66"/>
                  </a:moveTo>
                  <a:lnTo>
                    <a:pt x="64" y="52"/>
                  </a:lnTo>
                  <a:lnTo>
                    <a:pt x="76" y="30"/>
                  </a:lnTo>
                  <a:lnTo>
                    <a:pt x="102" y="44"/>
                  </a:lnTo>
                  <a:lnTo>
                    <a:pt x="88" y="66"/>
                  </a:lnTo>
                  <a:close/>
                  <a:moveTo>
                    <a:pt x="60" y="0"/>
                  </a:moveTo>
                  <a:lnTo>
                    <a:pt x="0" y="102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70" y="190"/>
                  </a:lnTo>
                  <a:lnTo>
                    <a:pt x="390" y="374"/>
                  </a:lnTo>
                  <a:lnTo>
                    <a:pt x="390" y="374"/>
                  </a:lnTo>
                  <a:lnTo>
                    <a:pt x="404" y="380"/>
                  </a:lnTo>
                  <a:lnTo>
                    <a:pt x="416" y="382"/>
                  </a:lnTo>
                  <a:lnTo>
                    <a:pt x="416" y="382"/>
                  </a:lnTo>
                  <a:lnTo>
                    <a:pt x="426" y="380"/>
                  </a:lnTo>
                  <a:lnTo>
                    <a:pt x="434" y="378"/>
                  </a:lnTo>
                  <a:lnTo>
                    <a:pt x="442" y="372"/>
                  </a:lnTo>
                  <a:lnTo>
                    <a:pt x="448" y="366"/>
                  </a:lnTo>
                  <a:lnTo>
                    <a:pt x="512" y="252"/>
                  </a:lnTo>
                  <a:lnTo>
                    <a:pt x="512" y="252"/>
                  </a:lnTo>
                  <a:lnTo>
                    <a:pt x="516" y="246"/>
                  </a:lnTo>
                  <a:lnTo>
                    <a:pt x="516" y="238"/>
                  </a:lnTo>
                  <a:lnTo>
                    <a:pt x="516" y="230"/>
                  </a:lnTo>
                  <a:lnTo>
                    <a:pt x="514" y="224"/>
                  </a:lnTo>
                  <a:lnTo>
                    <a:pt x="510" y="216"/>
                  </a:lnTo>
                  <a:lnTo>
                    <a:pt x="504" y="210"/>
                  </a:lnTo>
                  <a:lnTo>
                    <a:pt x="498" y="204"/>
                  </a:lnTo>
                  <a:lnTo>
                    <a:pt x="490" y="198"/>
                  </a:lnTo>
                  <a:lnTo>
                    <a:pt x="170" y="14"/>
                  </a:lnTo>
                  <a:lnTo>
                    <a:pt x="150" y="5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2" name="Freeform 286"/>
            <p:cNvSpPr/>
            <p:nvPr/>
          </p:nvSpPr>
          <p:spPr bwMode="auto">
            <a:xfrm>
              <a:off x="20310475" y="-2928937"/>
              <a:ext cx="60325" cy="57150"/>
            </a:xfrm>
            <a:custGeom>
              <a:avLst/>
              <a:gdLst>
                <a:gd name="T0" fmla="*/ 26 w 38"/>
                <a:gd name="T1" fmla="*/ 36 h 36"/>
                <a:gd name="T2" fmla="*/ 0 w 38"/>
                <a:gd name="T3" fmla="*/ 22 h 36"/>
                <a:gd name="T4" fmla="*/ 14 w 38"/>
                <a:gd name="T5" fmla="*/ 0 h 36"/>
                <a:gd name="T6" fmla="*/ 38 w 38"/>
                <a:gd name="T7" fmla="*/ 14 h 36"/>
                <a:gd name="T8" fmla="*/ 26 w 3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26" y="36"/>
                  </a:moveTo>
                  <a:lnTo>
                    <a:pt x="0" y="22"/>
                  </a:lnTo>
                  <a:lnTo>
                    <a:pt x="14" y="0"/>
                  </a:lnTo>
                  <a:lnTo>
                    <a:pt x="38" y="14"/>
                  </a:lnTo>
                  <a:lnTo>
                    <a:pt x="26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3" name="Freeform 287"/>
            <p:cNvSpPr/>
            <p:nvPr/>
          </p:nvSpPr>
          <p:spPr bwMode="auto">
            <a:xfrm>
              <a:off x="20358100" y="-3008312"/>
              <a:ext cx="60325" cy="57150"/>
            </a:xfrm>
            <a:custGeom>
              <a:avLst/>
              <a:gdLst>
                <a:gd name="T0" fmla="*/ 24 w 38"/>
                <a:gd name="T1" fmla="*/ 36 h 36"/>
                <a:gd name="T2" fmla="*/ 0 w 38"/>
                <a:gd name="T3" fmla="*/ 22 h 36"/>
                <a:gd name="T4" fmla="*/ 12 w 38"/>
                <a:gd name="T5" fmla="*/ 0 h 36"/>
                <a:gd name="T6" fmla="*/ 38 w 38"/>
                <a:gd name="T7" fmla="*/ 14 h 36"/>
                <a:gd name="T8" fmla="*/ 24 w 38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24" y="36"/>
                  </a:moveTo>
                  <a:lnTo>
                    <a:pt x="0" y="22"/>
                  </a:lnTo>
                  <a:lnTo>
                    <a:pt x="12" y="0"/>
                  </a:lnTo>
                  <a:lnTo>
                    <a:pt x="38" y="14"/>
                  </a:lnTo>
                  <a:lnTo>
                    <a:pt x="2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4" name="Freeform 288"/>
            <p:cNvSpPr/>
            <p:nvPr/>
          </p:nvSpPr>
          <p:spPr bwMode="auto">
            <a:xfrm>
              <a:off x="20256500" y="-3055937"/>
              <a:ext cx="819150" cy="606425"/>
            </a:xfrm>
            <a:custGeom>
              <a:avLst/>
              <a:gdLst>
                <a:gd name="T0" fmla="*/ 60 w 516"/>
                <a:gd name="T1" fmla="*/ 0 h 382"/>
                <a:gd name="T2" fmla="*/ 0 w 516"/>
                <a:gd name="T3" fmla="*/ 102 h 382"/>
                <a:gd name="T4" fmla="*/ 90 w 516"/>
                <a:gd name="T5" fmla="*/ 154 h 382"/>
                <a:gd name="T6" fmla="*/ 90 w 516"/>
                <a:gd name="T7" fmla="*/ 154 h 382"/>
                <a:gd name="T8" fmla="*/ 90 w 516"/>
                <a:gd name="T9" fmla="*/ 154 h 382"/>
                <a:gd name="T10" fmla="*/ 70 w 516"/>
                <a:gd name="T11" fmla="*/ 190 h 382"/>
                <a:gd name="T12" fmla="*/ 390 w 516"/>
                <a:gd name="T13" fmla="*/ 374 h 382"/>
                <a:gd name="T14" fmla="*/ 390 w 516"/>
                <a:gd name="T15" fmla="*/ 374 h 382"/>
                <a:gd name="T16" fmla="*/ 404 w 516"/>
                <a:gd name="T17" fmla="*/ 380 h 382"/>
                <a:gd name="T18" fmla="*/ 416 w 516"/>
                <a:gd name="T19" fmla="*/ 382 h 382"/>
                <a:gd name="T20" fmla="*/ 416 w 516"/>
                <a:gd name="T21" fmla="*/ 382 h 382"/>
                <a:gd name="T22" fmla="*/ 426 w 516"/>
                <a:gd name="T23" fmla="*/ 380 h 382"/>
                <a:gd name="T24" fmla="*/ 434 w 516"/>
                <a:gd name="T25" fmla="*/ 378 h 382"/>
                <a:gd name="T26" fmla="*/ 442 w 516"/>
                <a:gd name="T27" fmla="*/ 372 h 382"/>
                <a:gd name="T28" fmla="*/ 448 w 516"/>
                <a:gd name="T29" fmla="*/ 366 h 382"/>
                <a:gd name="T30" fmla="*/ 512 w 516"/>
                <a:gd name="T31" fmla="*/ 252 h 382"/>
                <a:gd name="T32" fmla="*/ 512 w 516"/>
                <a:gd name="T33" fmla="*/ 252 h 382"/>
                <a:gd name="T34" fmla="*/ 516 w 516"/>
                <a:gd name="T35" fmla="*/ 246 h 382"/>
                <a:gd name="T36" fmla="*/ 516 w 516"/>
                <a:gd name="T37" fmla="*/ 238 h 382"/>
                <a:gd name="T38" fmla="*/ 516 w 516"/>
                <a:gd name="T39" fmla="*/ 230 h 382"/>
                <a:gd name="T40" fmla="*/ 514 w 516"/>
                <a:gd name="T41" fmla="*/ 224 h 382"/>
                <a:gd name="T42" fmla="*/ 510 w 516"/>
                <a:gd name="T43" fmla="*/ 216 h 382"/>
                <a:gd name="T44" fmla="*/ 504 w 516"/>
                <a:gd name="T45" fmla="*/ 210 h 382"/>
                <a:gd name="T46" fmla="*/ 498 w 516"/>
                <a:gd name="T47" fmla="*/ 204 h 382"/>
                <a:gd name="T48" fmla="*/ 490 w 516"/>
                <a:gd name="T49" fmla="*/ 198 h 382"/>
                <a:gd name="T50" fmla="*/ 170 w 516"/>
                <a:gd name="T51" fmla="*/ 14 h 382"/>
                <a:gd name="T52" fmla="*/ 150 w 516"/>
                <a:gd name="T53" fmla="*/ 50 h 382"/>
                <a:gd name="T54" fmla="*/ 60 w 516"/>
                <a:gd name="T55" fmla="*/ 0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6" h="382">
                  <a:moveTo>
                    <a:pt x="60" y="0"/>
                  </a:moveTo>
                  <a:lnTo>
                    <a:pt x="0" y="102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70" y="190"/>
                  </a:lnTo>
                  <a:lnTo>
                    <a:pt x="390" y="374"/>
                  </a:lnTo>
                  <a:lnTo>
                    <a:pt x="390" y="374"/>
                  </a:lnTo>
                  <a:lnTo>
                    <a:pt x="404" y="380"/>
                  </a:lnTo>
                  <a:lnTo>
                    <a:pt x="416" y="382"/>
                  </a:lnTo>
                  <a:lnTo>
                    <a:pt x="416" y="382"/>
                  </a:lnTo>
                  <a:lnTo>
                    <a:pt x="426" y="380"/>
                  </a:lnTo>
                  <a:lnTo>
                    <a:pt x="434" y="378"/>
                  </a:lnTo>
                  <a:lnTo>
                    <a:pt x="442" y="372"/>
                  </a:lnTo>
                  <a:lnTo>
                    <a:pt x="448" y="366"/>
                  </a:lnTo>
                  <a:lnTo>
                    <a:pt x="512" y="252"/>
                  </a:lnTo>
                  <a:lnTo>
                    <a:pt x="512" y="252"/>
                  </a:lnTo>
                  <a:lnTo>
                    <a:pt x="516" y="246"/>
                  </a:lnTo>
                  <a:lnTo>
                    <a:pt x="516" y="238"/>
                  </a:lnTo>
                  <a:lnTo>
                    <a:pt x="516" y="230"/>
                  </a:lnTo>
                  <a:lnTo>
                    <a:pt x="514" y="224"/>
                  </a:lnTo>
                  <a:lnTo>
                    <a:pt x="510" y="216"/>
                  </a:lnTo>
                  <a:lnTo>
                    <a:pt x="504" y="210"/>
                  </a:lnTo>
                  <a:lnTo>
                    <a:pt x="498" y="204"/>
                  </a:lnTo>
                  <a:lnTo>
                    <a:pt x="490" y="198"/>
                  </a:lnTo>
                  <a:lnTo>
                    <a:pt x="170" y="14"/>
                  </a:lnTo>
                  <a:lnTo>
                    <a:pt x="150" y="50"/>
                  </a:lnTo>
                  <a:lnTo>
                    <a:pt x="6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5" name="Freeform 289"/>
            <p:cNvSpPr>
              <a:spLocks noEditPoints="1"/>
            </p:cNvSpPr>
            <p:nvPr/>
          </p:nvSpPr>
          <p:spPr bwMode="auto">
            <a:xfrm>
              <a:off x="20218400" y="-3078162"/>
              <a:ext cx="241300" cy="247650"/>
            </a:xfrm>
            <a:custGeom>
              <a:avLst/>
              <a:gdLst>
                <a:gd name="T0" fmla="*/ 62 w 152"/>
                <a:gd name="T1" fmla="*/ 52 h 156"/>
                <a:gd name="T2" fmla="*/ 76 w 152"/>
                <a:gd name="T3" fmla="*/ 30 h 156"/>
                <a:gd name="T4" fmla="*/ 100 w 152"/>
                <a:gd name="T5" fmla="*/ 44 h 156"/>
                <a:gd name="T6" fmla="*/ 88 w 152"/>
                <a:gd name="T7" fmla="*/ 66 h 156"/>
                <a:gd name="T8" fmla="*/ 62 w 152"/>
                <a:gd name="T9" fmla="*/ 52 h 156"/>
                <a:gd name="T10" fmla="*/ 34 w 152"/>
                <a:gd name="T11" fmla="*/ 102 h 156"/>
                <a:gd name="T12" fmla="*/ 34 w 152"/>
                <a:gd name="T13" fmla="*/ 102 h 156"/>
                <a:gd name="T14" fmla="*/ 46 w 152"/>
                <a:gd name="T15" fmla="*/ 80 h 156"/>
                <a:gd name="T16" fmla="*/ 72 w 152"/>
                <a:gd name="T17" fmla="*/ 94 h 156"/>
                <a:gd name="T18" fmla="*/ 60 w 152"/>
                <a:gd name="T19" fmla="*/ 116 h 156"/>
                <a:gd name="T20" fmla="*/ 34 w 152"/>
                <a:gd name="T21" fmla="*/ 102 h 156"/>
                <a:gd name="T22" fmla="*/ 92 w 152"/>
                <a:gd name="T23" fmla="*/ 156 h 156"/>
                <a:gd name="T24" fmla="*/ 92 w 152"/>
                <a:gd name="T25" fmla="*/ 156 h 156"/>
                <a:gd name="T26" fmla="*/ 152 w 152"/>
                <a:gd name="T27" fmla="*/ 52 h 156"/>
                <a:gd name="T28" fmla="*/ 60 w 152"/>
                <a:gd name="T29" fmla="*/ 0 h 156"/>
                <a:gd name="T30" fmla="*/ 0 w 152"/>
                <a:gd name="T31" fmla="*/ 102 h 156"/>
                <a:gd name="T32" fmla="*/ 92 w 152"/>
                <a:gd name="T3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2" h="156">
                  <a:moveTo>
                    <a:pt x="62" y="52"/>
                  </a:moveTo>
                  <a:lnTo>
                    <a:pt x="76" y="30"/>
                  </a:lnTo>
                  <a:lnTo>
                    <a:pt x="100" y="44"/>
                  </a:lnTo>
                  <a:lnTo>
                    <a:pt x="88" y="66"/>
                  </a:lnTo>
                  <a:lnTo>
                    <a:pt x="62" y="52"/>
                  </a:lnTo>
                  <a:close/>
                  <a:moveTo>
                    <a:pt x="34" y="102"/>
                  </a:moveTo>
                  <a:lnTo>
                    <a:pt x="34" y="102"/>
                  </a:lnTo>
                  <a:lnTo>
                    <a:pt x="46" y="80"/>
                  </a:lnTo>
                  <a:lnTo>
                    <a:pt x="72" y="94"/>
                  </a:lnTo>
                  <a:lnTo>
                    <a:pt x="60" y="116"/>
                  </a:lnTo>
                  <a:lnTo>
                    <a:pt x="34" y="102"/>
                  </a:lnTo>
                  <a:close/>
                  <a:moveTo>
                    <a:pt x="92" y="156"/>
                  </a:moveTo>
                  <a:lnTo>
                    <a:pt x="92" y="156"/>
                  </a:lnTo>
                  <a:lnTo>
                    <a:pt x="152" y="52"/>
                  </a:lnTo>
                  <a:lnTo>
                    <a:pt x="60" y="0"/>
                  </a:lnTo>
                  <a:lnTo>
                    <a:pt x="0" y="102"/>
                  </a:lnTo>
                  <a:lnTo>
                    <a:pt x="92" y="156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6" name="Freeform 290"/>
            <p:cNvSpPr/>
            <p:nvPr/>
          </p:nvSpPr>
          <p:spPr bwMode="auto">
            <a:xfrm>
              <a:off x="20329525" y="-3055937"/>
              <a:ext cx="708025" cy="584200"/>
            </a:xfrm>
            <a:custGeom>
              <a:avLst/>
              <a:gdLst>
                <a:gd name="T0" fmla="*/ 100 w 446"/>
                <a:gd name="T1" fmla="*/ 0 h 368"/>
                <a:gd name="T2" fmla="*/ 420 w 446"/>
                <a:gd name="T3" fmla="*/ 184 h 368"/>
                <a:gd name="T4" fmla="*/ 420 w 446"/>
                <a:gd name="T5" fmla="*/ 184 h 368"/>
                <a:gd name="T6" fmla="*/ 428 w 446"/>
                <a:gd name="T7" fmla="*/ 190 h 368"/>
                <a:gd name="T8" fmla="*/ 434 w 446"/>
                <a:gd name="T9" fmla="*/ 196 h 368"/>
                <a:gd name="T10" fmla="*/ 438 w 446"/>
                <a:gd name="T11" fmla="*/ 202 h 368"/>
                <a:gd name="T12" fmla="*/ 442 w 446"/>
                <a:gd name="T13" fmla="*/ 210 h 368"/>
                <a:gd name="T14" fmla="*/ 444 w 446"/>
                <a:gd name="T15" fmla="*/ 216 h 368"/>
                <a:gd name="T16" fmla="*/ 446 w 446"/>
                <a:gd name="T17" fmla="*/ 224 h 368"/>
                <a:gd name="T18" fmla="*/ 444 w 446"/>
                <a:gd name="T19" fmla="*/ 232 h 368"/>
                <a:gd name="T20" fmla="*/ 442 w 446"/>
                <a:gd name="T21" fmla="*/ 238 h 368"/>
                <a:gd name="T22" fmla="*/ 376 w 446"/>
                <a:gd name="T23" fmla="*/ 352 h 368"/>
                <a:gd name="T24" fmla="*/ 376 w 446"/>
                <a:gd name="T25" fmla="*/ 352 h 368"/>
                <a:gd name="T26" fmla="*/ 372 w 446"/>
                <a:gd name="T27" fmla="*/ 358 h 368"/>
                <a:gd name="T28" fmla="*/ 366 w 446"/>
                <a:gd name="T29" fmla="*/ 362 h 368"/>
                <a:gd name="T30" fmla="*/ 360 w 446"/>
                <a:gd name="T31" fmla="*/ 364 h 368"/>
                <a:gd name="T32" fmla="*/ 352 w 446"/>
                <a:gd name="T33" fmla="*/ 366 h 368"/>
                <a:gd name="T34" fmla="*/ 344 w 446"/>
                <a:gd name="T35" fmla="*/ 368 h 368"/>
                <a:gd name="T36" fmla="*/ 336 w 446"/>
                <a:gd name="T37" fmla="*/ 366 h 368"/>
                <a:gd name="T38" fmla="*/ 328 w 446"/>
                <a:gd name="T39" fmla="*/ 364 h 368"/>
                <a:gd name="T40" fmla="*/ 320 w 446"/>
                <a:gd name="T41" fmla="*/ 360 h 368"/>
                <a:gd name="T42" fmla="*/ 0 w 446"/>
                <a:gd name="T43" fmla="*/ 176 h 368"/>
                <a:gd name="T44" fmla="*/ 100 w 446"/>
                <a:gd name="T4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6" h="368">
                  <a:moveTo>
                    <a:pt x="100" y="0"/>
                  </a:moveTo>
                  <a:lnTo>
                    <a:pt x="420" y="184"/>
                  </a:lnTo>
                  <a:lnTo>
                    <a:pt x="420" y="184"/>
                  </a:lnTo>
                  <a:lnTo>
                    <a:pt x="428" y="190"/>
                  </a:lnTo>
                  <a:lnTo>
                    <a:pt x="434" y="196"/>
                  </a:lnTo>
                  <a:lnTo>
                    <a:pt x="438" y="202"/>
                  </a:lnTo>
                  <a:lnTo>
                    <a:pt x="442" y="210"/>
                  </a:lnTo>
                  <a:lnTo>
                    <a:pt x="444" y="216"/>
                  </a:lnTo>
                  <a:lnTo>
                    <a:pt x="446" y="224"/>
                  </a:lnTo>
                  <a:lnTo>
                    <a:pt x="444" y="232"/>
                  </a:lnTo>
                  <a:lnTo>
                    <a:pt x="442" y="238"/>
                  </a:lnTo>
                  <a:lnTo>
                    <a:pt x="376" y="352"/>
                  </a:lnTo>
                  <a:lnTo>
                    <a:pt x="376" y="352"/>
                  </a:lnTo>
                  <a:lnTo>
                    <a:pt x="372" y="358"/>
                  </a:lnTo>
                  <a:lnTo>
                    <a:pt x="366" y="362"/>
                  </a:lnTo>
                  <a:lnTo>
                    <a:pt x="360" y="364"/>
                  </a:lnTo>
                  <a:lnTo>
                    <a:pt x="352" y="366"/>
                  </a:lnTo>
                  <a:lnTo>
                    <a:pt x="344" y="368"/>
                  </a:lnTo>
                  <a:lnTo>
                    <a:pt x="336" y="366"/>
                  </a:lnTo>
                  <a:lnTo>
                    <a:pt x="328" y="364"/>
                  </a:lnTo>
                  <a:lnTo>
                    <a:pt x="320" y="360"/>
                  </a:lnTo>
                  <a:lnTo>
                    <a:pt x="0" y="176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7" name="Freeform 291"/>
            <p:cNvSpPr/>
            <p:nvPr/>
          </p:nvSpPr>
          <p:spPr bwMode="auto">
            <a:xfrm>
              <a:off x="20361275" y="-2998787"/>
              <a:ext cx="612775" cy="463550"/>
            </a:xfrm>
            <a:custGeom>
              <a:avLst/>
              <a:gdLst>
                <a:gd name="T0" fmla="*/ 0 w 386"/>
                <a:gd name="T1" fmla="*/ 104 h 292"/>
                <a:gd name="T2" fmla="*/ 60 w 386"/>
                <a:gd name="T3" fmla="*/ 0 h 292"/>
                <a:gd name="T4" fmla="*/ 386 w 386"/>
                <a:gd name="T5" fmla="*/ 188 h 292"/>
                <a:gd name="T6" fmla="*/ 326 w 386"/>
                <a:gd name="T7" fmla="*/ 292 h 292"/>
                <a:gd name="T8" fmla="*/ 0 w 386"/>
                <a:gd name="T9" fmla="*/ 104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292">
                  <a:moveTo>
                    <a:pt x="0" y="104"/>
                  </a:moveTo>
                  <a:lnTo>
                    <a:pt x="60" y="0"/>
                  </a:lnTo>
                  <a:lnTo>
                    <a:pt x="386" y="188"/>
                  </a:lnTo>
                  <a:lnTo>
                    <a:pt x="326" y="292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8" name="Freeform 292"/>
            <p:cNvSpPr/>
            <p:nvPr/>
          </p:nvSpPr>
          <p:spPr bwMode="auto">
            <a:xfrm>
              <a:off x="19459575" y="-738187"/>
              <a:ext cx="1527175" cy="1546225"/>
            </a:xfrm>
            <a:custGeom>
              <a:avLst/>
              <a:gdLst>
                <a:gd name="T0" fmla="*/ 582 w 962"/>
                <a:gd name="T1" fmla="*/ 0 h 974"/>
                <a:gd name="T2" fmla="*/ 580 w 962"/>
                <a:gd name="T3" fmla="*/ 0 h 974"/>
                <a:gd name="T4" fmla="*/ 556 w 962"/>
                <a:gd name="T5" fmla="*/ 6 h 974"/>
                <a:gd name="T6" fmla="*/ 546 w 962"/>
                <a:gd name="T7" fmla="*/ 12 h 974"/>
                <a:gd name="T8" fmla="*/ 518 w 962"/>
                <a:gd name="T9" fmla="*/ 40 h 974"/>
                <a:gd name="T10" fmla="*/ 508 w 962"/>
                <a:gd name="T11" fmla="*/ 30 h 974"/>
                <a:gd name="T12" fmla="*/ 496 w 962"/>
                <a:gd name="T13" fmla="*/ 26 h 974"/>
                <a:gd name="T14" fmla="*/ 490 w 962"/>
                <a:gd name="T15" fmla="*/ 26 h 974"/>
                <a:gd name="T16" fmla="*/ 386 w 962"/>
                <a:gd name="T17" fmla="*/ 134 h 974"/>
                <a:gd name="T18" fmla="*/ 382 w 962"/>
                <a:gd name="T19" fmla="*/ 140 h 974"/>
                <a:gd name="T20" fmla="*/ 382 w 962"/>
                <a:gd name="T21" fmla="*/ 152 h 974"/>
                <a:gd name="T22" fmla="*/ 396 w 962"/>
                <a:gd name="T23" fmla="*/ 168 h 974"/>
                <a:gd name="T24" fmla="*/ 102 w 962"/>
                <a:gd name="T25" fmla="*/ 468 h 974"/>
                <a:gd name="T26" fmla="*/ 98 w 962"/>
                <a:gd name="T27" fmla="*/ 464 h 974"/>
                <a:gd name="T28" fmla="*/ 92 w 962"/>
                <a:gd name="T29" fmla="*/ 464 h 974"/>
                <a:gd name="T30" fmla="*/ 82 w 962"/>
                <a:gd name="T31" fmla="*/ 468 h 974"/>
                <a:gd name="T32" fmla="*/ 16 w 962"/>
                <a:gd name="T33" fmla="*/ 538 h 974"/>
                <a:gd name="T34" fmla="*/ 12 w 962"/>
                <a:gd name="T35" fmla="*/ 548 h 974"/>
                <a:gd name="T36" fmla="*/ 16 w 962"/>
                <a:gd name="T37" fmla="*/ 556 h 974"/>
                <a:gd name="T38" fmla="*/ 16 w 962"/>
                <a:gd name="T39" fmla="*/ 568 h 974"/>
                <a:gd name="T40" fmla="*/ 10 w 962"/>
                <a:gd name="T41" fmla="*/ 574 h 974"/>
                <a:gd name="T42" fmla="*/ 6 w 962"/>
                <a:gd name="T43" fmla="*/ 582 h 974"/>
                <a:gd name="T44" fmla="*/ 0 w 962"/>
                <a:gd name="T45" fmla="*/ 602 h 974"/>
                <a:gd name="T46" fmla="*/ 2 w 962"/>
                <a:gd name="T47" fmla="*/ 622 h 974"/>
                <a:gd name="T48" fmla="*/ 2 w 962"/>
                <a:gd name="T49" fmla="*/ 626 h 974"/>
                <a:gd name="T50" fmla="*/ 8 w 962"/>
                <a:gd name="T51" fmla="*/ 640 h 974"/>
                <a:gd name="T52" fmla="*/ 340 w 962"/>
                <a:gd name="T53" fmla="*/ 958 h 974"/>
                <a:gd name="T54" fmla="*/ 352 w 962"/>
                <a:gd name="T55" fmla="*/ 966 h 974"/>
                <a:gd name="T56" fmla="*/ 364 w 962"/>
                <a:gd name="T57" fmla="*/ 972 h 974"/>
                <a:gd name="T58" fmla="*/ 382 w 962"/>
                <a:gd name="T59" fmla="*/ 974 h 974"/>
                <a:gd name="T60" fmla="*/ 392 w 962"/>
                <a:gd name="T61" fmla="*/ 974 h 974"/>
                <a:gd name="T62" fmla="*/ 414 w 962"/>
                <a:gd name="T63" fmla="*/ 964 h 974"/>
                <a:gd name="T64" fmla="*/ 946 w 962"/>
                <a:gd name="T65" fmla="*/ 406 h 974"/>
                <a:gd name="T66" fmla="*/ 954 w 962"/>
                <a:gd name="T67" fmla="*/ 396 h 974"/>
                <a:gd name="T68" fmla="*/ 962 w 962"/>
                <a:gd name="T69" fmla="*/ 370 h 974"/>
                <a:gd name="T70" fmla="*/ 962 w 962"/>
                <a:gd name="T71" fmla="*/ 356 h 974"/>
                <a:gd name="T72" fmla="*/ 948 w 962"/>
                <a:gd name="T73" fmla="*/ 328 h 974"/>
                <a:gd name="T74" fmla="*/ 944 w 962"/>
                <a:gd name="T75" fmla="*/ 324 h 974"/>
                <a:gd name="T76" fmla="*/ 676 w 962"/>
                <a:gd name="T77" fmla="*/ 68 h 974"/>
                <a:gd name="T78" fmla="*/ 656 w 962"/>
                <a:gd name="T79" fmla="*/ 48 h 974"/>
                <a:gd name="T80" fmla="*/ 622 w 962"/>
                <a:gd name="T81" fmla="*/ 16 h 974"/>
                <a:gd name="T82" fmla="*/ 602 w 962"/>
                <a:gd name="T83" fmla="*/ 4 h 974"/>
                <a:gd name="T84" fmla="*/ 582 w 962"/>
                <a:gd name="T85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2" h="974">
                  <a:moveTo>
                    <a:pt x="582" y="0"/>
                  </a:moveTo>
                  <a:lnTo>
                    <a:pt x="582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68" y="2"/>
                  </a:lnTo>
                  <a:lnTo>
                    <a:pt x="556" y="6"/>
                  </a:lnTo>
                  <a:lnTo>
                    <a:pt x="556" y="6"/>
                  </a:lnTo>
                  <a:lnTo>
                    <a:pt x="546" y="12"/>
                  </a:lnTo>
                  <a:lnTo>
                    <a:pt x="538" y="18"/>
                  </a:lnTo>
                  <a:lnTo>
                    <a:pt x="518" y="40"/>
                  </a:lnTo>
                  <a:lnTo>
                    <a:pt x="508" y="30"/>
                  </a:lnTo>
                  <a:lnTo>
                    <a:pt x="508" y="30"/>
                  </a:lnTo>
                  <a:lnTo>
                    <a:pt x="502" y="26"/>
                  </a:lnTo>
                  <a:lnTo>
                    <a:pt x="496" y="26"/>
                  </a:lnTo>
                  <a:lnTo>
                    <a:pt x="496" y="26"/>
                  </a:lnTo>
                  <a:lnTo>
                    <a:pt x="490" y="26"/>
                  </a:lnTo>
                  <a:lnTo>
                    <a:pt x="484" y="30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2" y="140"/>
                  </a:lnTo>
                  <a:lnTo>
                    <a:pt x="380" y="146"/>
                  </a:lnTo>
                  <a:lnTo>
                    <a:pt x="382" y="152"/>
                  </a:lnTo>
                  <a:lnTo>
                    <a:pt x="386" y="158"/>
                  </a:lnTo>
                  <a:lnTo>
                    <a:pt x="396" y="168"/>
                  </a:lnTo>
                  <a:lnTo>
                    <a:pt x="106" y="47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98" y="464"/>
                  </a:lnTo>
                  <a:lnTo>
                    <a:pt x="92" y="464"/>
                  </a:lnTo>
                  <a:lnTo>
                    <a:pt x="92" y="464"/>
                  </a:lnTo>
                  <a:lnTo>
                    <a:pt x="88" y="464"/>
                  </a:lnTo>
                  <a:lnTo>
                    <a:pt x="82" y="468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4" y="542"/>
                  </a:lnTo>
                  <a:lnTo>
                    <a:pt x="12" y="548"/>
                  </a:lnTo>
                  <a:lnTo>
                    <a:pt x="14" y="552"/>
                  </a:lnTo>
                  <a:lnTo>
                    <a:pt x="16" y="556"/>
                  </a:lnTo>
                  <a:lnTo>
                    <a:pt x="22" y="562"/>
                  </a:lnTo>
                  <a:lnTo>
                    <a:pt x="16" y="568"/>
                  </a:lnTo>
                  <a:lnTo>
                    <a:pt x="16" y="568"/>
                  </a:lnTo>
                  <a:lnTo>
                    <a:pt x="10" y="574"/>
                  </a:lnTo>
                  <a:lnTo>
                    <a:pt x="6" y="582"/>
                  </a:lnTo>
                  <a:lnTo>
                    <a:pt x="6" y="582"/>
                  </a:lnTo>
                  <a:lnTo>
                    <a:pt x="2" y="592"/>
                  </a:lnTo>
                  <a:lnTo>
                    <a:pt x="0" y="602"/>
                  </a:lnTo>
                  <a:lnTo>
                    <a:pt x="0" y="612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2" y="626"/>
                  </a:lnTo>
                  <a:lnTo>
                    <a:pt x="2" y="626"/>
                  </a:lnTo>
                  <a:lnTo>
                    <a:pt x="8" y="640"/>
                  </a:lnTo>
                  <a:lnTo>
                    <a:pt x="18" y="650"/>
                  </a:lnTo>
                  <a:lnTo>
                    <a:pt x="340" y="958"/>
                  </a:lnTo>
                  <a:lnTo>
                    <a:pt x="340" y="958"/>
                  </a:lnTo>
                  <a:lnTo>
                    <a:pt x="352" y="966"/>
                  </a:lnTo>
                  <a:lnTo>
                    <a:pt x="364" y="972"/>
                  </a:lnTo>
                  <a:lnTo>
                    <a:pt x="364" y="972"/>
                  </a:lnTo>
                  <a:lnTo>
                    <a:pt x="372" y="974"/>
                  </a:lnTo>
                  <a:lnTo>
                    <a:pt x="382" y="974"/>
                  </a:lnTo>
                  <a:lnTo>
                    <a:pt x="382" y="974"/>
                  </a:lnTo>
                  <a:lnTo>
                    <a:pt x="392" y="974"/>
                  </a:lnTo>
                  <a:lnTo>
                    <a:pt x="404" y="970"/>
                  </a:lnTo>
                  <a:lnTo>
                    <a:pt x="414" y="964"/>
                  </a:lnTo>
                  <a:lnTo>
                    <a:pt x="424" y="956"/>
                  </a:lnTo>
                  <a:lnTo>
                    <a:pt x="946" y="406"/>
                  </a:lnTo>
                  <a:lnTo>
                    <a:pt x="946" y="406"/>
                  </a:lnTo>
                  <a:lnTo>
                    <a:pt x="954" y="396"/>
                  </a:lnTo>
                  <a:lnTo>
                    <a:pt x="960" y="382"/>
                  </a:lnTo>
                  <a:lnTo>
                    <a:pt x="962" y="370"/>
                  </a:lnTo>
                  <a:lnTo>
                    <a:pt x="962" y="356"/>
                  </a:lnTo>
                  <a:lnTo>
                    <a:pt x="962" y="356"/>
                  </a:lnTo>
                  <a:lnTo>
                    <a:pt x="958" y="342"/>
                  </a:lnTo>
                  <a:lnTo>
                    <a:pt x="948" y="328"/>
                  </a:lnTo>
                  <a:lnTo>
                    <a:pt x="948" y="328"/>
                  </a:lnTo>
                  <a:lnTo>
                    <a:pt x="944" y="324"/>
                  </a:lnTo>
                  <a:lnTo>
                    <a:pt x="890" y="272"/>
                  </a:lnTo>
                  <a:lnTo>
                    <a:pt x="676" y="68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622" y="16"/>
                  </a:lnTo>
                  <a:lnTo>
                    <a:pt x="622" y="16"/>
                  </a:lnTo>
                  <a:lnTo>
                    <a:pt x="612" y="10"/>
                  </a:lnTo>
                  <a:lnTo>
                    <a:pt x="602" y="4"/>
                  </a:lnTo>
                  <a:lnTo>
                    <a:pt x="592" y="2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9" name="Freeform 293"/>
            <p:cNvSpPr/>
            <p:nvPr/>
          </p:nvSpPr>
          <p:spPr bwMode="auto">
            <a:xfrm>
              <a:off x="19459575" y="-738187"/>
              <a:ext cx="1527175" cy="1546225"/>
            </a:xfrm>
            <a:custGeom>
              <a:avLst/>
              <a:gdLst>
                <a:gd name="T0" fmla="*/ 582 w 962"/>
                <a:gd name="T1" fmla="*/ 0 h 974"/>
                <a:gd name="T2" fmla="*/ 580 w 962"/>
                <a:gd name="T3" fmla="*/ 0 h 974"/>
                <a:gd name="T4" fmla="*/ 556 w 962"/>
                <a:gd name="T5" fmla="*/ 6 h 974"/>
                <a:gd name="T6" fmla="*/ 546 w 962"/>
                <a:gd name="T7" fmla="*/ 12 h 974"/>
                <a:gd name="T8" fmla="*/ 518 w 962"/>
                <a:gd name="T9" fmla="*/ 40 h 974"/>
                <a:gd name="T10" fmla="*/ 508 w 962"/>
                <a:gd name="T11" fmla="*/ 30 h 974"/>
                <a:gd name="T12" fmla="*/ 496 w 962"/>
                <a:gd name="T13" fmla="*/ 26 h 974"/>
                <a:gd name="T14" fmla="*/ 490 w 962"/>
                <a:gd name="T15" fmla="*/ 26 h 974"/>
                <a:gd name="T16" fmla="*/ 386 w 962"/>
                <a:gd name="T17" fmla="*/ 134 h 974"/>
                <a:gd name="T18" fmla="*/ 382 w 962"/>
                <a:gd name="T19" fmla="*/ 140 h 974"/>
                <a:gd name="T20" fmla="*/ 382 w 962"/>
                <a:gd name="T21" fmla="*/ 152 h 974"/>
                <a:gd name="T22" fmla="*/ 396 w 962"/>
                <a:gd name="T23" fmla="*/ 168 h 974"/>
                <a:gd name="T24" fmla="*/ 102 w 962"/>
                <a:gd name="T25" fmla="*/ 468 h 974"/>
                <a:gd name="T26" fmla="*/ 98 w 962"/>
                <a:gd name="T27" fmla="*/ 464 h 974"/>
                <a:gd name="T28" fmla="*/ 92 w 962"/>
                <a:gd name="T29" fmla="*/ 464 h 974"/>
                <a:gd name="T30" fmla="*/ 82 w 962"/>
                <a:gd name="T31" fmla="*/ 468 h 974"/>
                <a:gd name="T32" fmla="*/ 16 w 962"/>
                <a:gd name="T33" fmla="*/ 538 h 974"/>
                <a:gd name="T34" fmla="*/ 12 w 962"/>
                <a:gd name="T35" fmla="*/ 548 h 974"/>
                <a:gd name="T36" fmla="*/ 16 w 962"/>
                <a:gd name="T37" fmla="*/ 556 h 974"/>
                <a:gd name="T38" fmla="*/ 16 w 962"/>
                <a:gd name="T39" fmla="*/ 568 h 974"/>
                <a:gd name="T40" fmla="*/ 10 w 962"/>
                <a:gd name="T41" fmla="*/ 574 h 974"/>
                <a:gd name="T42" fmla="*/ 6 w 962"/>
                <a:gd name="T43" fmla="*/ 582 h 974"/>
                <a:gd name="T44" fmla="*/ 0 w 962"/>
                <a:gd name="T45" fmla="*/ 602 h 974"/>
                <a:gd name="T46" fmla="*/ 2 w 962"/>
                <a:gd name="T47" fmla="*/ 622 h 974"/>
                <a:gd name="T48" fmla="*/ 2 w 962"/>
                <a:gd name="T49" fmla="*/ 626 h 974"/>
                <a:gd name="T50" fmla="*/ 8 w 962"/>
                <a:gd name="T51" fmla="*/ 640 h 974"/>
                <a:gd name="T52" fmla="*/ 340 w 962"/>
                <a:gd name="T53" fmla="*/ 958 h 974"/>
                <a:gd name="T54" fmla="*/ 352 w 962"/>
                <a:gd name="T55" fmla="*/ 966 h 974"/>
                <a:gd name="T56" fmla="*/ 364 w 962"/>
                <a:gd name="T57" fmla="*/ 972 h 974"/>
                <a:gd name="T58" fmla="*/ 382 w 962"/>
                <a:gd name="T59" fmla="*/ 974 h 974"/>
                <a:gd name="T60" fmla="*/ 392 w 962"/>
                <a:gd name="T61" fmla="*/ 974 h 974"/>
                <a:gd name="T62" fmla="*/ 414 w 962"/>
                <a:gd name="T63" fmla="*/ 964 h 974"/>
                <a:gd name="T64" fmla="*/ 946 w 962"/>
                <a:gd name="T65" fmla="*/ 406 h 974"/>
                <a:gd name="T66" fmla="*/ 954 w 962"/>
                <a:gd name="T67" fmla="*/ 396 h 974"/>
                <a:gd name="T68" fmla="*/ 962 w 962"/>
                <a:gd name="T69" fmla="*/ 370 h 974"/>
                <a:gd name="T70" fmla="*/ 962 w 962"/>
                <a:gd name="T71" fmla="*/ 356 h 974"/>
                <a:gd name="T72" fmla="*/ 948 w 962"/>
                <a:gd name="T73" fmla="*/ 328 h 974"/>
                <a:gd name="T74" fmla="*/ 944 w 962"/>
                <a:gd name="T75" fmla="*/ 324 h 974"/>
                <a:gd name="T76" fmla="*/ 676 w 962"/>
                <a:gd name="T77" fmla="*/ 68 h 974"/>
                <a:gd name="T78" fmla="*/ 656 w 962"/>
                <a:gd name="T79" fmla="*/ 48 h 974"/>
                <a:gd name="T80" fmla="*/ 622 w 962"/>
                <a:gd name="T81" fmla="*/ 16 h 974"/>
                <a:gd name="T82" fmla="*/ 602 w 962"/>
                <a:gd name="T83" fmla="*/ 4 h 974"/>
                <a:gd name="T84" fmla="*/ 582 w 962"/>
                <a:gd name="T85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62" h="974">
                  <a:moveTo>
                    <a:pt x="582" y="0"/>
                  </a:moveTo>
                  <a:lnTo>
                    <a:pt x="582" y="0"/>
                  </a:lnTo>
                  <a:lnTo>
                    <a:pt x="580" y="0"/>
                  </a:lnTo>
                  <a:lnTo>
                    <a:pt x="580" y="0"/>
                  </a:lnTo>
                  <a:lnTo>
                    <a:pt x="568" y="2"/>
                  </a:lnTo>
                  <a:lnTo>
                    <a:pt x="556" y="6"/>
                  </a:lnTo>
                  <a:lnTo>
                    <a:pt x="556" y="6"/>
                  </a:lnTo>
                  <a:lnTo>
                    <a:pt x="546" y="12"/>
                  </a:lnTo>
                  <a:lnTo>
                    <a:pt x="538" y="18"/>
                  </a:lnTo>
                  <a:lnTo>
                    <a:pt x="518" y="40"/>
                  </a:lnTo>
                  <a:lnTo>
                    <a:pt x="508" y="30"/>
                  </a:lnTo>
                  <a:lnTo>
                    <a:pt x="508" y="30"/>
                  </a:lnTo>
                  <a:lnTo>
                    <a:pt x="502" y="26"/>
                  </a:lnTo>
                  <a:lnTo>
                    <a:pt x="496" y="26"/>
                  </a:lnTo>
                  <a:lnTo>
                    <a:pt x="496" y="26"/>
                  </a:lnTo>
                  <a:lnTo>
                    <a:pt x="490" y="26"/>
                  </a:lnTo>
                  <a:lnTo>
                    <a:pt x="484" y="30"/>
                  </a:lnTo>
                  <a:lnTo>
                    <a:pt x="386" y="134"/>
                  </a:lnTo>
                  <a:lnTo>
                    <a:pt x="386" y="134"/>
                  </a:lnTo>
                  <a:lnTo>
                    <a:pt x="382" y="140"/>
                  </a:lnTo>
                  <a:lnTo>
                    <a:pt x="380" y="146"/>
                  </a:lnTo>
                  <a:lnTo>
                    <a:pt x="382" y="152"/>
                  </a:lnTo>
                  <a:lnTo>
                    <a:pt x="386" y="158"/>
                  </a:lnTo>
                  <a:lnTo>
                    <a:pt x="396" y="168"/>
                  </a:lnTo>
                  <a:lnTo>
                    <a:pt x="106" y="47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98" y="464"/>
                  </a:lnTo>
                  <a:lnTo>
                    <a:pt x="92" y="464"/>
                  </a:lnTo>
                  <a:lnTo>
                    <a:pt x="92" y="464"/>
                  </a:lnTo>
                  <a:lnTo>
                    <a:pt x="88" y="464"/>
                  </a:lnTo>
                  <a:lnTo>
                    <a:pt x="82" y="468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4" y="542"/>
                  </a:lnTo>
                  <a:lnTo>
                    <a:pt x="12" y="548"/>
                  </a:lnTo>
                  <a:lnTo>
                    <a:pt x="14" y="552"/>
                  </a:lnTo>
                  <a:lnTo>
                    <a:pt x="16" y="556"/>
                  </a:lnTo>
                  <a:lnTo>
                    <a:pt x="22" y="562"/>
                  </a:lnTo>
                  <a:lnTo>
                    <a:pt x="16" y="568"/>
                  </a:lnTo>
                  <a:lnTo>
                    <a:pt x="16" y="568"/>
                  </a:lnTo>
                  <a:lnTo>
                    <a:pt x="10" y="574"/>
                  </a:lnTo>
                  <a:lnTo>
                    <a:pt x="6" y="582"/>
                  </a:lnTo>
                  <a:lnTo>
                    <a:pt x="6" y="582"/>
                  </a:lnTo>
                  <a:lnTo>
                    <a:pt x="2" y="592"/>
                  </a:lnTo>
                  <a:lnTo>
                    <a:pt x="0" y="602"/>
                  </a:lnTo>
                  <a:lnTo>
                    <a:pt x="0" y="612"/>
                  </a:lnTo>
                  <a:lnTo>
                    <a:pt x="2" y="622"/>
                  </a:lnTo>
                  <a:lnTo>
                    <a:pt x="2" y="622"/>
                  </a:lnTo>
                  <a:lnTo>
                    <a:pt x="2" y="626"/>
                  </a:lnTo>
                  <a:lnTo>
                    <a:pt x="2" y="626"/>
                  </a:lnTo>
                  <a:lnTo>
                    <a:pt x="8" y="640"/>
                  </a:lnTo>
                  <a:lnTo>
                    <a:pt x="18" y="650"/>
                  </a:lnTo>
                  <a:lnTo>
                    <a:pt x="340" y="958"/>
                  </a:lnTo>
                  <a:lnTo>
                    <a:pt x="340" y="958"/>
                  </a:lnTo>
                  <a:lnTo>
                    <a:pt x="352" y="966"/>
                  </a:lnTo>
                  <a:lnTo>
                    <a:pt x="364" y="972"/>
                  </a:lnTo>
                  <a:lnTo>
                    <a:pt x="364" y="972"/>
                  </a:lnTo>
                  <a:lnTo>
                    <a:pt x="372" y="974"/>
                  </a:lnTo>
                  <a:lnTo>
                    <a:pt x="382" y="974"/>
                  </a:lnTo>
                  <a:lnTo>
                    <a:pt x="382" y="974"/>
                  </a:lnTo>
                  <a:lnTo>
                    <a:pt x="392" y="974"/>
                  </a:lnTo>
                  <a:lnTo>
                    <a:pt x="404" y="970"/>
                  </a:lnTo>
                  <a:lnTo>
                    <a:pt x="414" y="964"/>
                  </a:lnTo>
                  <a:lnTo>
                    <a:pt x="424" y="956"/>
                  </a:lnTo>
                  <a:lnTo>
                    <a:pt x="946" y="406"/>
                  </a:lnTo>
                  <a:lnTo>
                    <a:pt x="946" y="406"/>
                  </a:lnTo>
                  <a:lnTo>
                    <a:pt x="954" y="396"/>
                  </a:lnTo>
                  <a:lnTo>
                    <a:pt x="960" y="382"/>
                  </a:lnTo>
                  <a:lnTo>
                    <a:pt x="962" y="370"/>
                  </a:lnTo>
                  <a:lnTo>
                    <a:pt x="962" y="356"/>
                  </a:lnTo>
                  <a:lnTo>
                    <a:pt x="962" y="356"/>
                  </a:lnTo>
                  <a:lnTo>
                    <a:pt x="958" y="342"/>
                  </a:lnTo>
                  <a:lnTo>
                    <a:pt x="948" y="328"/>
                  </a:lnTo>
                  <a:lnTo>
                    <a:pt x="948" y="328"/>
                  </a:lnTo>
                  <a:lnTo>
                    <a:pt x="944" y="324"/>
                  </a:lnTo>
                  <a:lnTo>
                    <a:pt x="890" y="272"/>
                  </a:lnTo>
                  <a:lnTo>
                    <a:pt x="676" y="68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622" y="16"/>
                  </a:lnTo>
                  <a:lnTo>
                    <a:pt x="622" y="16"/>
                  </a:lnTo>
                  <a:lnTo>
                    <a:pt x="612" y="10"/>
                  </a:lnTo>
                  <a:lnTo>
                    <a:pt x="602" y="4"/>
                  </a:lnTo>
                  <a:lnTo>
                    <a:pt x="592" y="2"/>
                  </a:lnTo>
                  <a:lnTo>
                    <a:pt x="58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0" name="Freeform 294"/>
            <p:cNvSpPr/>
            <p:nvPr/>
          </p:nvSpPr>
          <p:spPr bwMode="auto">
            <a:xfrm>
              <a:off x="19992975" y="-712787"/>
              <a:ext cx="244475" cy="250825"/>
            </a:xfrm>
            <a:custGeom>
              <a:avLst/>
              <a:gdLst>
                <a:gd name="T0" fmla="*/ 4 w 154"/>
                <a:gd name="T1" fmla="*/ 110 h 158"/>
                <a:gd name="T2" fmla="*/ 104 w 154"/>
                <a:gd name="T3" fmla="*/ 6 h 158"/>
                <a:gd name="T4" fmla="*/ 104 w 154"/>
                <a:gd name="T5" fmla="*/ 6 h 158"/>
                <a:gd name="T6" fmla="*/ 108 w 154"/>
                <a:gd name="T7" fmla="*/ 2 h 158"/>
                <a:gd name="T8" fmla="*/ 114 w 154"/>
                <a:gd name="T9" fmla="*/ 0 h 158"/>
                <a:gd name="T10" fmla="*/ 122 w 154"/>
                <a:gd name="T11" fmla="*/ 2 h 158"/>
                <a:gd name="T12" fmla="*/ 126 w 154"/>
                <a:gd name="T13" fmla="*/ 6 h 158"/>
                <a:gd name="T14" fmla="*/ 150 w 154"/>
                <a:gd name="T15" fmla="*/ 26 h 158"/>
                <a:gd name="T16" fmla="*/ 150 w 154"/>
                <a:gd name="T17" fmla="*/ 26 h 158"/>
                <a:gd name="T18" fmla="*/ 154 w 154"/>
                <a:gd name="T19" fmla="*/ 32 h 158"/>
                <a:gd name="T20" fmla="*/ 154 w 154"/>
                <a:gd name="T21" fmla="*/ 38 h 158"/>
                <a:gd name="T22" fmla="*/ 154 w 154"/>
                <a:gd name="T23" fmla="*/ 44 h 158"/>
                <a:gd name="T24" fmla="*/ 150 w 154"/>
                <a:gd name="T25" fmla="*/ 50 h 158"/>
                <a:gd name="T26" fmla="*/ 52 w 154"/>
                <a:gd name="T27" fmla="*/ 154 h 158"/>
                <a:gd name="T28" fmla="*/ 52 w 154"/>
                <a:gd name="T29" fmla="*/ 154 h 158"/>
                <a:gd name="T30" fmla="*/ 46 w 154"/>
                <a:gd name="T31" fmla="*/ 158 h 158"/>
                <a:gd name="T32" fmla="*/ 40 w 154"/>
                <a:gd name="T33" fmla="*/ 158 h 158"/>
                <a:gd name="T34" fmla="*/ 34 w 154"/>
                <a:gd name="T35" fmla="*/ 158 h 158"/>
                <a:gd name="T36" fmla="*/ 28 w 154"/>
                <a:gd name="T37" fmla="*/ 154 h 158"/>
                <a:gd name="T38" fmla="*/ 6 w 154"/>
                <a:gd name="T39" fmla="*/ 132 h 158"/>
                <a:gd name="T40" fmla="*/ 6 w 154"/>
                <a:gd name="T41" fmla="*/ 132 h 158"/>
                <a:gd name="T42" fmla="*/ 2 w 154"/>
                <a:gd name="T43" fmla="*/ 128 h 158"/>
                <a:gd name="T44" fmla="*/ 0 w 154"/>
                <a:gd name="T45" fmla="*/ 120 h 158"/>
                <a:gd name="T46" fmla="*/ 2 w 154"/>
                <a:gd name="T47" fmla="*/ 114 h 158"/>
                <a:gd name="T48" fmla="*/ 4 w 154"/>
                <a:gd name="T49" fmla="*/ 110 h 158"/>
                <a:gd name="T50" fmla="*/ 4 w 154"/>
                <a:gd name="T51" fmla="*/ 11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4" h="158">
                  <a:moveTo>
                    <a:pt x="4" y="110"/>
                  </a:moveTo>
                  <a:lnTo>
                    <a:pt x="104" y="6"/>
                  </a:lnTo>
                  <a:lnTo>
                    <a:pt x="104" y="6"/>
                  </a:lnTo>
                  <a:lnTo>
                    <a:pt x="108" y="2"/>
                  </a:lnTo>
                  <a:lnTo>
                    <a:pt x="114" y="0"/>
                  </a:lnTo>
                  <a:lnTo>
                    <a:pt x="122" y="2"/>
                  </a:lnTo>
                  <a:lnTo>
                    <a:pt x="126" y="6"/>
                  </a:lnTo>
                  <a:lnTo>
                    <a:pt x="150" y="26"/>
                  </a:lnTo>
                  <a:lnTo>
                    <a:pt x="150" y="26"/>
                  </a:lnTo>
                  <a:lnTo>
                    <a:pt x="154" y="32"/>
                  </a:lnTo>
                  <a:lnTo>
                    <a:pt x="154" y="38"/>
                  </a:lnTo>
                  <a:lnTo>
                    <a:pt x="154" y="44"/>
                  </a:lnTo>
                  <a:lnTo>
                    <a:pt x="150" y="50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6" y="158"/>
                  </a:lnTo>
                  <a:lnTo>
                    <a:pt x="40" y="158"/>
                  </a:lnTo>
                  <a:lnTo>
                    <a:pt x="34" y="158"/>
                  </a:lnTo>
                  <a:lnTo>
                    <a:pt x="28" y="154"/>
                  </a:lnTo>
                  <a:lnTo>
                    <a:pt x="6" y="132"/>
                  </a:lnTo>
                  <a:lnTo>
                    <a:pt x="6" y="132"/>
                  </a:lnTo>
                  <a:lnTo>
                    <a:pt x="2" y="128"/>
                  </a:lnTo>
                  <a:lnTo>
                    <a:pt x="0" y="120"/>
                  </a:lnTo>
                  <a:lnTo>
                    <a:pt x="2" y="114"/>
                  </a:lnTo>
                  <a:lnTo>
                    <a:pt x="4" y="110"/>
                  </a:lnTo>
                  <a:lnTo>
                    <a:pt x="4" y="11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1" name="Freeform 295"/>
            <p:cNvSpPr/>
            <p:nvPr/>
          </p:nvSpPr>
          <p:spPr bwMode="auto">
            <a:xfrm>
              <a:off x="19408775" y="-17462"/>
              <a:ext cx="174625" cy="180975"/>
            </a:xfrm>
            <a:custGeom>
              <a:avLst/>
              <a:gdLst>
                <a:gd name="T0" fmla="*/ 4 w 110"/>
                <a:gd name="T1" fmla="*/ 74 h 114"/>
                <a:gd name="T2" fmla="*/ 70 w 110"/>
                <a:gd name="T3" fmla="*/ 4 h 114"/>
                <a:gd name="T4" fmla="*/ 70 w 110"/>
                <a:gd name="T5" fmla="*/ 4 h 114"/>
                <a:gd name="T6" fmla="*/ 74 w 110"/>
                <a:gd name="T7" fmla="*/ 2 h 114"/>
                <a:gd name="T8" fmla="*/ 80 w 110"/>
                <a:gd name="T9" fmla="*/ 0 h 114"/>
                <a:gd name="T10" fmla="*/ 84 w 110"/>
                <a:gd name="T11" fmla="*/ 2 h 114"/>
                <a:gd name="T12" fmla="*/ 88 w 110"/>
                <a:gd name="T13" fmla="*/ 4 h 114"/>
                <a:gd name="T14" fmla="*/ 106 w 110"/>
                <a:gd name="T15" fmla="*/ 22 h 114"/>
                <a:gd name="T16" fmla="*/ 106 w 110"/>
                <a:gd name="T17" fmla="*/ 22 h 114"/>
                <a:gd name="T18" fmla="*/ 110 w 110"/>
                <a:gd name="T19" fmla="*/ 26 h 114"/>
                <a:gd name="T20" fmla="*/ 110 w 110"/>
                <a:gd name="T21" fmla="*/ 30 h 114"/>
                <a:gd name="T22" fmla="*/ 110 w 110"/>
                <a:gd name="T23" fmla="*/ 36 h 114"/>
                <a:gd name="T24" fmla="*/ 108 w 110"/>
                <a:gd name="T25" fmla="*/ 40 h 114"/>
                <a:gd name="T26" fmla="*/ 40 w 110"/>
                <a:gd name="T27" fmla="*/ 110 h 114"/>
                <a:gd name="T28" fmla="*/ 40 w 110"/>
                <a:gd name="T29" fmla="*/ 110 h 114"/>
                <a:gd name="T30" fmla="*/ 36 w 110"/>
                <a:gd name="T31" fmla="*/ 112 h 114"/>
                <a:gd name="T32" fmla="*/ 32 w 110"/>
                <a:gd name="T33" fmla="*/ 114 h 114"/>
                <a:gd name="T34" fmla="*/ 26 w 110"/>
                <a:gd name="T35" fmla="*/ 114 h 114"/>
                <a:gd name="T36" fmla="*/ 22 w 110"/>
                <a:gd name="T37" fmla="*/ 110 h 114"/>
                <a:gd name="T38" fmla="*/ 4 w 110"/>
                <a:gd name="T39" fmla="*/ 94 h 114"/>
                <a:gd name="T40" fmla="*/ 4 w 110"/>
                <a:gd name="T41" fmla="*/ 94 h 114"/>
                <a:gd name="T42" fmla="*/ 2 w 110"/>
                <a:gd name="T43" fmla="*/ 88 h 114"/>
                <a:gd name="T44" fmla="*/ 0 w 110"/>
                <a:gd name="T45" fmla="*/ 84 h 114"/>
                <a:gd name="T46" fmla="*/ 0 w 110"/>
                <a:gd name="T47" fmla="*/ 80 h 114"/>
                <a:gd name="T48" fmla="*/ 4 w 110"/>
                <a:gd name="T49" fmla="*/ 74 h 114"/>
                <a:gd name="T50" fmla="*/ 4 w 110"/>
                <a:gd name="T51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0" h="114">
                  <a:moveTo>
                    <a:pt x="4" y="74"/>
                  </a:moveTo>
                  <a:lnTo>
                    <a:pt x="70" y="4"/>
                  </a:lnTo>
                  <a:lnTo>
                    <a:pt x="70" y="4"/>
                  </a:lnTo>
                  <a:lnTo>
                    <a:pt x="74" y="2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88" y="4"/>
                  </a:lnTo>
                  <a:lnTo>
                    <a:pt x="106" y="22"/>
                  </a:lnTo>
                  <a:lnTo>
                    <a:pt x="106" y="22"/>
                  </a:lnTo>
                  <a:lnTo>
                    <a:pt x="110" y="26"/>
                  </a:lnTo>
                  <a:lnTo>
                    <a:pt x="110" y="30"/>
                  </a:lnTo>
                  <a:lnTo>
                    <a:pt x="110" y="36"/>
                  </a:lnTo>
                  <a:lnTo>
                    <a:pt x="108" y="40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36" y="112"/>
                  </a:lnTo>
                  <a:lnTo>
                    <a:pt x="32" y="114"/>
                  </a:lnTo>
                  <a:lnTo>
                    <a:pt x="26" y="114"/>
                  </a:lnTo>
                  <a:lnTo>
                    <a:pt x="22" y="110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2" y="88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4" y="74"/>
                  </a:lnTo>
                  <a:lnTo>
                    <a:pt x="4" y="74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2" name="Freeform 296"/>
            <p:cNvSpPr/>
            <p:nvPr/>
          </p:nvSpPr>
          <p:spPr bwMode="auto">
            <a:xfrm>
              <a:off x="19389725" y="-750887"/>
              <a:ext cx="1527175" cy="1546225"/>
            </a:xfrm>
            <a:custGeom>
              <a:avLst/>
              <a:gdLst>
                <a:gd name="T0" fmla="*/ 16 w 962"/>
                <a:gd name="T1" fmla="*/ 566 h 974"/>
                <a:gd name="T2" fmla="*/ 538 w 962"/>
                <a:gd name="T3" fmla="*/ 18 h 974"/>
                <a:gd name="T4" fmla="*/ 538 w 962"/>
                <a:gd name="T5" fmla="*/ 18 h 974"/>
                <a:gd name="T6" fmla="*/ 548 w 962"/>
                <a:gd name="T7" fmla="*/ 10 h 974"/>
                <a:gd name="T8" fmla="*/ 558 w 962"/>
                <a:gd name="T9" fmla="*/ 4 h 974"/>
                <a:gd name="T10" fmla="*/ 568 w 962"/>
                <a:gd name="T11" fmla="*/ 0 h 974"/>
                <a:gd name="T12" fmla="*/ 580 w 962"/>
                <a:gd name="T13" fmla="*/ 0 h 974"/>
                <a:gd name="T14" fmla="*/ 590 w 962"/>
                <a:gd name="T15" fmla="*/ 0 h 974"/>
                <a:gd name="T16" fmla="*/ 602 w 962"/>
                <a:gd name="T17" fmla="*/ 2 h 974"/>
                <a:gd name="T18" fmla="*/ 612 w 962"/>
                <a:gd name="T19" fmla="*/ 8 h 974"/>
                <a:gd name="T20" fmla="*/ 622 w 962"/>
                <a:gd name="T21" fmla="*/ 16 h 974"/>
                <a:gd name="T22" fmla="*/ 944 w 962"/>
                <a:gd name="T23" fmla="*/ 322 h 974"/>
                <a:gd name="T24" fmla="*/ 944 w 962"/>
                <a:gd name="T25" fmla="*/ 322 h 974"/>
                <a:gd name="T26" fmla="*/ 952 w 962"/>
                <a:gd name="T27" fmla="*/ 332 h 974"/>
                <a:gd name="T28" fmla="*/ 958 w 962"/>
                <a:gd name="T29" fmla="*/ 342 h 974"/>
                <a:gd name="T30" fmla="*/ 960 w 962"/>
                <a:gd name="T31" fmla="*/ 352 h 974"/>
                <a:gd name="T32" fmla="*/ 962 w 962"/>
                <a:gd name="T33" fmla="*/ 364 h 974"/>
                <a:gd name="T34" fmla="*/ 962 w 962"/>
                <a:gd name="T35" fmla="*/ 374 h 974"/>
                <a:gd name="T36" fmla="*/ 958 w 962"/>
                <a:gd name="T37" fmla="*/ 386 h 974"/>
                <a:gd name="T38" fmla="*/ 954 w 962"/>
                <a:gd name="T39" fmla="*/ 396 h 974"/>
                <a:gd name="T40" fmla="*/ 946 w 962"/>
                <a:gd name="T41" fmla="*/ 406 h 974"/>
                <a:gd name="T42" fmla="*/ 424 w 962"/>
                <a:gd name="T43" fmla="*/ 954 h 974"/>
                <a:gd name="T44" fmla="*/ 424 w 962"/>
                <a:gd name="T45" fmla="*/ 954 h 974"/>
                <a:gd name="T46" fmla="*/ 414 w 962"/>
                <a:gd name="T47" fmla="*/ 962 h 974"/>
                <a:gd name="T48" fmla="*/ 404 w 962"/>
                <a:gd name="T49" fmla="*/ 968 h 974"/>
                <a:gd name="T50" fmla="*/ 394 w 962"/>
                <a:gd name="T51" fmla="*/ 972 h 974"/>
                <a:gd name="T52" fmla="*/ 382 w 962"/>
                <a:gd name="T53" fmla="*/ 974 h 974"/>
                <a:gd name="T54" fmla="*/ 370 w 962"/>
                <a:gd name="T55" fmla="*/ 972 h 974"/>
                <a:gd name="T56" fmla="*/ 360 w 962"/>
                <a:gd name="T57" fmla="*/ 970 h 974"/>
                <a:gd name="T58" fmla="*/ 350 w 962"/>
                <a:gd name="T59" fmla="*/ 964 h 974"/>
                <a:gd name="T60" fmla="*/ 340 w 962"/>
                <a:gd name="T61" fmla="*/ 956 h 974"/>
                <a:gd name="T62" fmla="*/ 18 w 962"/>
                <a:gd name="T63" fmla="*/ 650 h 974"/>
                <a:gd name="T64" fmla="*/ 18 w 962"/>
                <a:gd name="T65" fmla="*/ 650 h 974"/>
                <a:gd name="T66" fmla="*/ 10 w 962"/>
                <a:gd name="T67" fmla="*/ 640 h 974"/>
                <a:gd name="T68" fmla="*/ 4 w 962"/>
                <a:gd name="T69" fmla="*/ 630 h 974"/>
                <a:gd name="T70" fmla="*/ 0 w 962"/>
                <a:gd name="T71" fmla="*/ 620 h 974"/>
                <a:gd name="T72" fmla="*/ 0 w 962"/>
                <a:gd name="T73" fmla="*/ 608 h 974"/>
                <a:gd name="T74" fmla="*/ 0 w 962"/>
                <a:gd name="T75" fmla="*/ 598 h 974"/>
                <a:gd name="T76" fmla="*/ 4 w 962"/>
                <a:gd name="T77" fmla="*/ 586 h 974"/>
                <a:gd name="T78" fmla="*/ 8 w 962"/>
                <a:gd name="T79" fmla="*/ 576 h 974"/>
                <a:gd name="T80" fmla="*/ 16 w 962"/>
                <a:gd name="T81" fmla="*/ 566 h 974"/>
                <a:gd name="T82" fmla="*/ 16 w 962"/>
                <a:gd name="T83" fmla="*/ 566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2" h="974">
                  <a:moveTo>
                    <a:pt x="16" y="566"/>
                  </a:moveTo>
                  <a:lnTo>
                    <a:pt x="538" y="18"/>
                  </a:lnTo>
                  <a:lnTo>
                    <a:pt x="538" y="18"/>
                  </a:lnTo>
                  <a:lnTo>
                    <a:pt x="548" y="10"/>
                  </a:lnTo>
                  <a:lnTo>
                    <a:pt x="558" y="4"/>
                  </a:lnTo>
                  <a:lnTo>
                    <a:pt x="568" y="0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602" y="2"/>
                  </a:lnTo>
                  <a:lnTo>
                    <a:pt x="612" y="8"/>
                  </a:lnTo>
                  <a:lnTo>
                    <a:pt x="622" y="16"/>
                  </a:lnTo>
                  <a:lnTo>
                    <a:pt x="944" y="322"/>
                  </a:lnTo>
                  <a:lnTo>
                    <a:pt x="944" y="322"/>
                  </a:lnTo>
                  <a:lnTo>
                    <a:pt x="952" y="332"/>
                  </a:lnTo>
                  <a:lnTo>
                    <a:pt x="958" y="342"/>
                  </a:lnTo>
                  <a:lnTo>
                    <a:pt x="960" y="352"/>
                  </a:lnTo>
                  <a:lnTo>
                    <a:pt x="962" y="364"/>
                  </a:lnTo>
                  <a:lnTo>
                    <a:pt x="962" y="374"/>
                  </a:lnTo>
                  <a:lnTo>
                    <a:pt x="958" y="386"/>
                  </a:lnTo>
                  <a:lnTo>
                    <a:pt x="954" y="396"/>
                  </a:lnTo>
                  <a:lnTo>
                    <a:pt x="946" y="406"/>
                  </a:lnTo>
                  <a:lnTo>
                    <a:pt x="424" y="954"/>
                  </a:lnTo>
                  <a:lnTo>
                    <a:pt x="424" y="954"/>
                  </a:lnTo>
                  <a:lnTo>
                    <a:pt x="414" y="962"/>
                  </a:lnTo>
                  <a:lnTo>
                    <a:pt x="404" y="968"/>
                  </a:lnTo>
                  <a:lnTo>
                    <a:pt x="394" y="972"/>
                  </a:lnTo>
                  <a:lnTo>
                    <a:pt x="382" y="974"/>
                  </a:lnTo>
                  <a:lnTo>
                    <a:pt x="370" y="972"/>
                  </a:lnTo>
                  <a:lnTo>
                    <a:pt x="360" y="970"/>
                  </a:lnTo>
                  <a:lnTo>
                    <a:pt x="350" y="964"/>
                  </a:lnTo>
                  <a:lnTo>
                    <a:pt x="340" y="956"/>
                  </a:lnTo>
                  <a:lnTo>
                    <a:pt x="18" y="650"/>
                  </a:lnTo>
                  <a:lnTo>
                    <a:pt x="18" y="650"/>
                  </a:lnTo>
                  <a:lnTo>
                    <a:pt x="10" y="640"/>
                  </a:lnTo>
                  <a:lnTo>
                    <a:pt x="4" y="630"/>
                  </a:lnTo>
                  <a:lnTo>
                    <a:pt x="0" y="620"/>
                  </a:lnTo>
                  <a:lnTo>
                    <a:pt x="0" y="608"/>
                  </a:lnTo>
                  <a:lnTo>
                    <a:pt x="0" y="598"/>
                  </a:lnTo>
                  <a:lnTo>
                    <a:pt x="4" y="586"/>
                  </a:lnTo>
                  <a:lnTo>
                    <a:pt x="8" y="576"/>
                  </a:lnTo>
                  <a:lnTo>
                    <a:pt x="16" y="566"/>
                  </a:lnTo>
                  <a:lnTo>
                    <a:pt x="16" y="566"/>
                  </a:lnTo>
                  <a:close/>
                </a:path>
              </a:pathLst>
            </a:custGeom>
            <a:solidFill>
              <a:srgbClr val="FFFB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3" name="Freeform 297"/>
            <p:cNvSpPr/>
            <p:nvPr/>
          </p:nvSpPr>
          <p:spPr bwMode="auto">
            <a:xfrm>
              <a:off x="19504025" y="-642937"/>
              <a:ext cx="1298575" cy="1330325"/>
            </a:xfrm>
            <a:custGeom>
              <a:avLst/>
              <a:gdLst>
                <a:gd name="T0" fmla="*/ 604 w 818"/>
                <a:gd name="T1" fmla="*/ 0 h 838"/>
                <a:gd name="T2" fmla="*/ 818 w 818"/>
                <a:gd name="T3" fmla="*/ 202 h 838"/>
                <a:gd name="T4" fmla="*/ 214 w 818"/>
                <a:gd name="T5" fmla="*/ 838 h 838"/>
                <a:gd name="T6" fmla="*/ 0 w 818"/>
                <a:gd name="T7" fmla="*/ 634 h 838"/>
                <a:gd name="T8" fmla="*/ 604 w 81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8" h="838">
                  <a:moveTo>
                    <a:pt x="604" y="0"/>
                  </a:moveTo>
                  <a:lnTo>
                    <a:pt x="818" y="202"/>
                  </a:lnTo>
                  <a:lnTo>
                    <a:pt x="214" y="838"/>
                  </a:lnTo>
                  <a:lnTo>
                    <a:pt x="0" y="634"/>
                  </a:lnTo>
                  <a:lnTo>
                    <a:pt x="604" y="0"/>
                  </a:lnTo>
                  <a:close/>
                </a:path>
              </a:pathLst>
            </a:custGeom>
            <a:solidFill>
              <a:srgbClr val="CFA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4" name="Freeform 298"/>
            <p:cNvSpPr/>
            <p:nvPr/>
          </p:nvSpPr>
          <p:spPr bwMode="auto">
            <a:xfrm>
              <a:off x="19792950" y="-338137"/>
              <a:ext cx="720725" cy="717550"/>
            </a:xfrm>
            <a:custGeom>
              <a:avLst/>
              <a:gdLst>
                <a:gd name="T0" fmla="*/ 62 w 454"/>
                <a:gd name="T1" fmla="*/ 70 h 452"/>
                <a:gd name="T2" fmla="*/ 98 w 454"/>
                <a:gd name="T3" fmla="*/ 40 h 452"/>
                <a:gd name="T4" fmla="*/ 136 w 454"/>
                <a:gd name="T5" fmla="*/ 18 h 452"/>
                <a:gd name="T6" fmla="*/ 178 w 454"/>
                <a:gd name="T7" fmla="*/ 4 h 452"/>
                <a:gd name="T8" fmla="*/ 222 w 454"/>
                <a:gd name="T9" fmla="*/ 0 h 452"/>
                <a:gd name="T10" fmla="*/ 264 w 454"/>
                <a:gd name="T11" fmla="*/ 2 h 452"/>
                <a:gd name="T12" fmla="*/ 306 w 454"/>
                <a:gd name="T13" fmla="*/ 14 h 452"/>
                <a:gd name="T14" fmla="*/ 346 w 454"/>
                <a:gd name="T15" fmla="*/ 34 h 452"/>
                <a:gd name="T16" fmla="*/ 384 w 454"/>
                <a:gd name="T17" fmla="*/ 62 h 452"/>
                <a:gd name="T18" fmla="*/ 400 w 454"/>
                <a:gd name="T19" fmla="*/ 78 h 452"/>
                <a:gd name="T20" fmla="*/ 424 w 454"/>
                <a:gd name="T21" fmla="*/ 116 h 452"/>
                <a:gd name="T22" fmla="*/ 442 w 454"/>
                <a:gd name="T23" fmla="*/ 156 h 452"/>
                <a:gd name="T24" fmla="*/ 452 w 454"/>
                <a:gd name="T25" fmla="*/ 198 h 452"/>
                <a:gd name="T26" fmla="*/ 452 w 454"/>
                <a:gd name="T27" fmla="*/ 242 h 452"/>
                <a:gd name="T28" fmla="*/ 446 w 454"/>
                <a:gd name="T29" fmla="*/ 286 h 452"/>
                <a:gd name="T30" fmla="*/ 430 w 454"/>
                <a:gd name="T31" fmla="*/ 326 h 452"/>
                <a:gd name="T32" fmla="*/ 406 w 454"/>
                <a:gd name="T33" fmla="*/ 364 h 452"/>
                <a:gd name="T34" fmla="*/ 392 w 454"/>
                <a:gd name="T35" fmla="*/ 382 h 452"/>
                <a:gd name="T36" fmla="*/ 356 w 454"/>
                <a:gd name="T37" fmla="*/ 412 h 452"/>
                <a:gd name="T38" fmla="*/ 318 w 454"/>
                <a:gd name="T39" fmla="*/ 434 h 452"/>
                <a:gd name="T40" fmla="*/ 276 w 454"/>
                <a:gd name="T41" fmla="*/ 448 h 452"/>
                <a:gd name="T42" fmla="*/ 232 w 454"/>
                <a:gd name="T43" fmla="*/ 452 h 452"/>
                <a:gd name="T44" fmla="*/ 188 w 454"/>
                <a:gd name="T45" fmla="*/ 450 h 452"/>
                <a:gd name="T46" fmla="*/ 146 w 454"/>
                <a:gd name="T47" fmla="*/ 438 h 452"/>
                <a:gd name="T48" fmla="*/ 106 w 454"/>
                <a:gd name="T49" fmla="*/ 418 h 452"/>
                <a:gd name="T50" fmla="*/ 70 w 454"/>
                <a:gd name="T51" fmla="*/ 390 h 452"/>
                <a:gd name="T52" fmla="*/ 54 w 454"/>
                <a:gd name="T53" fmla="*/ 374 h 452"/>
                <a:gd name="T54" fmla="*/ 28 w 454"/>
                <a:gd name="T55" fmla="*/ 336 h 452"/>
                <a:gd name="T56" fmla="*/ 10 w 454"/>
                <a:gd name="T57" fmla="*/ 296 h 452"/>
                <a:gd name="T58" fmla="*/ 2 w 454"/>
                <a:gd name="T59" fmla="*/ 254 h 452"/>
                <a:gd name="T60" fmla="*/ 0 w 454"/>
                <a:gd name="T61" fmla="*/ 210 h 452"/>
                <a:gd name="T62" fmla="*/ 8 w 454"/>
                <a:gd name="T63" fmla="*/ 166 h 452"/>
                <a:gd name="T64" fmla="*/ 24 w 454"/>
                <a:gd name="T65" fmla="*/ 126 h 452"/>
                <a:gd name="T66" fmla="*/ 48 w 454"/>
                <a:gd name="T67" fmla="*/ 88 h 452"/>
                <a:gd name="T68" fmla="*/ 62 w 454"/>
                <a:gd name="T69" fmla="*/ 7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4" h="452">
                  <a:moveTo>
                    <a:pt x="62" y="70"/>
                  </a:moveTo>
                  <a:lnTo>
                    <a:pt x="62" y="70"/>
                  </a:lnTo>
                  <a:lnTo>
                    <a:pt x="80" y="54"/>
                  </a:lnTo>
                  <a:lnTo>
                    <a:pt x="98" y="40"/>
                  </a:lnTo>
                  <a:lnTo>
                    <a:pt x="116" y="28"/>
                  </a:lnTo>
                  <a:lnTo>
                    <a:pt x="136" y="18"/>
                  </a:lnTo>
                  <a:lnTo>
                    <a:pt x="156" y="10"/>
                  </a:lnTo>
                  <a:lnTo>
                    <a:pt x="178" y="4"/>
                  </a:lnTo>
                  <a:lnTo>
                    <a:pt x="200" y="0"/>
                  </a:lnTo>
                  <a:lnTo>
                    <a:pt x="222" y="0"/>
                  </a:lnTo>
                  <a:lnTo>
                    <a:pt x="242" y="0"/>
                  </a:lnTo>
                  <a:lnTo>
                    <a:pt x="264" y="2"/>
                  </a:lnTo>
                  <a:lnTo>
                    <a:pt x="286" y="8"/>
                  </a:lnTo>
                  <a:lnTo>
                    <a:pt x="306" y="14"/>
                  </a:lnTo>
                  <a:lnTo>
                    <a:pt x="328" y="22"/>
                  </a:lnTo>
                  <a:lnTo>
                    <a:pt x="346" y="34"/>
                  </a:lnTo>
                  <a:lnTo>
                    <a:pt x="366" y="46"/>
                  </a:lnTo>
                  <a:lnTo>
                    <a:pt x="384" y="62"/>
                  </a:lnTo>
                  <a:lnTo>
                    <a:pt x="384" y="62"/>
                  </a:lnTo>
                  <a:lnTo>
                    <a:pt x="400" y="78"/>
                  </a:lnTo>
                  <a:lnTo>
                    <a:pt x="414" y="96"/>
                  </a:lnTo>
                  <a:lnTo>
                    <a:pt x="424" y="116"/>
                  </a:lnTo>
                  <a:lnTo>
                    <a:pt x="434" y="136"/>
                  </a:lnTo>
                  <a:lnTo>
                    <a:pt x="442" y="156"/>
                  </a:lnTo>
                  <a:lnTo>
                    <a:pt x="448" y="178"/>
                  </a:lnTo>
                  <a:lnTo>
                    <a:pt x="452" y="198"/>
                  </a:lnTo>
                  <a:lnTo>
                    <a:pt x="454" y="220"/>
                  </a:lnTo>
                  <a:lnTo>
                    <a:pt x="452" y="242"/>
                  </a:lnTo>
                  <a:lnTo>
                    <a:pt x="450" y="264"/>
                  </a:lnTo>
                  <a:lnTo>
                    <a:pt x="446" y="286"/>
                  </a:lnTo>
                  <a:lnTo>
                    <a:pt x="438" y="306"/>
                  </a:lnTo>
                  <a:lnTo>
                    <a:pt x="430" y="326"/>
                  </a:lnTo>
                  <a:lnTo>
                    <a:pt x="420" y="346"/>
                  </a:lnTo>
                  <a:lnTo>
                    <a:pt x="406" y="364"/>
                  </a:lnTo>
                  <a:lnTo>
                    <a:pt x="392" y="382"/>
                  </a:lnTo>
                  <a:lnTo>
                    <a:pt x="392" y="382"/>
                  </a:lnTo>
                  <a:lnTo>
                    <a:pt x="374" y="398"/>
                  </a:lnTo>
                  <a:lnTo>
                    <a:pt x="356" y="412"/>
                  </a:lnTo>
                  <a:lnTo>
                    <a:pt x="338" y="424"/>
                  </a:lnTo>
                  <a:lnTo>
                    <a:pt x="318" y="434"/>
                  </a:lnTo>
                  <a:lnTo>
                    <a:pt x="296" y="442"/>
                  </a:lnTo>
                  <a:lnTo>
                    <a:pt x="276" y="448"/>
                  </a:lnTo>
                  <a:lnTo>
                    <a:pt x="254" y="452"/>
                  </a:lnTo>
                  <a:lnTo>
                    <a:pt x="232" y="452"/>
                  </a:lnTo>
                  <a:lnTo>
                    <a:pt x="210" y="452"/>
                  </a:lnTo>
                  <a:lnTo>
                    <a:pt x="188" y="450"/>
                  </a:lnTo>
                  <a:lnTo>
                    <a:pt x="168" y="446"/>
                  </a:lnTo>
                  <a:lnTo>
                    <a:pt x="146" y="438"/>
                  </a:lnTo>
                  <a:lnTo>
                    <a:pt x="126" y="430"/>
                  </a:lnTo>
                  <a:lnTo>
                    <a:pt x="106" y="418"/>
                  </a:lnTo>
                  <a:lnTo>
                    <a:pt x="88" y="406"/>
                  </a:lnTo>
                  <a:lnTo>
                    <a:pt x="70" y="390"/>
                  </a:lnTo>
                  <a:lnTo>
                    <a:pt x="70" y="390"/>
                  </a:lnTo>
                  <a:lnTo>
                    <a:pt x="54" y="374"/>
                  </a:lnTo>
                  <a:lnTo>
                    <a:pt x="40" y="356"/>
                  </a:lnTo>
                  <a:lnTo>
                    <a:pt x="28" y="336"/>
                  </a:lnTo>
                  <a:lnTo>
                    <a:pt x="18" y="316"/>
                  </a:lnTo>
                  <a:lnTo>
                    <a:pt x="10" y="296"/>
                  </a:lnTo>
                  <a:lnTo>
                    <a:pt x="6" y="274"/>
                  </a:lnTo>
                  <a:lnTo>
                    <a:pt x="2" y="254"/>
                  </a:lnTo>
                  <a:lnTo>
                    <a:pt x="0" y="232"/>
                  </a:lnTo>
                  <a:lnTo>
                    <a:pt x="0" y="210"/>
                  </a:lnTo>
                  <a:lnTo>
                    <a:pt x="4" y="188"/>
                  </a:lnTo>
                  <a:lnTo>
                    <a:pt x="8" y="166"/>
                  </a:lnTo>
                  <a:lnTo>
                    <a:pt x="14" y="146"/>
                  </a:lnTo>
                  <a:lnTo>
                    <a:pt x="24" y="126"/>
                  </a:lnTo>
                  <a:lnTo>
                    <a:pt x="34" y="106"/>
                  </a:lnTo>
                  <a:lnTo>
                    <a:pt x="48" y="88"/>
                  </a:lnTo>
                  <a:lnTo>
                    <a:pt x="62" y="70"/>
                  </a:lnTo>
                  <a:lnTo>
                    <a:pt x="62" y="70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5" name="Freeform 299"/>
            <p:cNvSpPr/>
            <p:nvPr/>
          </p:nvSpPr>
          <p:spPr bwMode="auto">
            <a:xfrm>
              <a:off x="19815175" y="-315912"/>
              <a:ext cx="676275" cy="676275"/>
            </a:xfrm>
            <a:custGeom>
              <a:avLst/>
              <a:gdLst>
                <a:gd name="T0" fmla="*/ 58 w 426"/>
                <a:gd name="T1" fmla="*/ 66 h 426"/>
                <a:gd name="T2" fmla="*/ 92 w 426"/>
                <a:gd name="T3" fmla="*/ 38 h 426"/>
                <a:gd name="T4" fmla="*/ 128 w 426"/>
                <a:gd name="T5" fmla="*/ 16 h 426"/>
                <a:gd name="T6" fmla="*/ 166 w 426"/>
                <a:gd name="T7" fmla="*/ 4 h 426"/>
                <a:gd name="T8" fmla="*/ 208 w 426"/>
                <a:gd name="T9" fmla="*/ 0 h 426"/>
                <a:gd name="T10" fmla="*/ 248 w 426"/>
                <a:gd name="T11" fmla="*/ 2 h 426"/>
                <a:gd name="T12" fmla="*/ 288 w 426"/>
                <a:gd name="T13" fmla="*/ 12 h 426"/>
                <a:gd name="T14" fmla="*/ 326 w 426"/>
                <a:gd name="T15" fmla="*/ 32 h 426"/>
                <a:gd name="T16" fmla="*/ 360 w 426"/>
                <a:gd name="T17" fmla="*/ 58 h 426"/>
                <a:gd name="T18" fmla="*/ 374 w 426"/>
                <a:gd name="T19" fmla="*/ 74 h 426"/>
                <a:gd name="T20" fmla="*/ 398 w 426"/>
                <a:gd name="T21" fmla="*/ 108 h 426"/>
                <a:gd name="T22" fmla="*/ 416 w 426"/>
                <a:gd name="T23" fmla="*/ 146 h 426"/>
                <a:gd name="T24" fmla="*/ 424 w 426"/>
                <a:gd name="T25" fmla="*/ 186 h 426"/>
                <a:gd name="T26" fmla="*/ 426 w 426"/>
                <a:gd name="T27" fmla="*/ 228 h 426"/>
                <a:gd name="T28" fmla="*/ 418 w 426"/>
                <a:gd name="T29" fmla="*/ 268 h 426"/>
                <a:gd name="T30" fmla="*/ 404 w 426"/>
                <a:gd name="T31" fmla="*/ 306 h 426"/>
                <a:gd name="T32" fmla="*/ 382 w 426"/>
                <a:gd name="T33" fmla="*/ 342 h 426"/>
                <a:gd name="T34" fmla="*/ 368 w 426"/>
                <a:gd name="T35" fmla="*/ 360 h 426"/>
                <a:gd name="T36" fmla="*/ 334 w 426"/>
                <a:gd name="T37" fmla="*/ 388 h 426"/>
                <a:gd name="T38" fmla="*/ 298 w 426"/>
                <a:gd name="T39" fmla="*/ 408 h 426"/>
                <a:gd name="T40" fmla="*/ 258 w 426"/>
                <a:gd name="T41" fmla="*/ 420 h 426"/>
                <a:gd name="T42" fmla="*/ 218 w 426"/>
                <a:gd name="T43" fmla="*/ 426 h 426"/>
                <a:gd name="T44" fmla="*/ 178 w 426"/>
                <a:gd name="T45" fmla="*/ 422 h 426"/>
                <a:gd name="T46" fmla="*/ 138 w 426"/>
                <a:gd name="T47" fmla="*/ 412 h 426"/>
                <a:gd name="T48" fmla="*/ 100 w 426"/>
                <a:gd name="T49" fmla="*/ 392 h 426"/>
                <a:gd name="T50" fmla="*/ 66 w 426"/>
                <a:gd name="T51" fmla="*/ 366 h 426"/>
                <a:gd name="T52" fmla="*/ 50 w 426"/>
                <a:gd name="T53" fmla="*/ 350 h 426"/>
                <a:gd name="T54" fmla="*/ 26 w 426"/>
                <a:gd name="T55" fmla="*/ 316 h 426"/>
                <a:gd name="T56" fmla="*/ 10 w 426"/>
                <a:gd name="T57" fmla="*/ 278 h 426"/>
                <a:gd name="T58" fmla="*/ 2 w 426"/>
                <a:gd name="T59" fmla="*/ 238 h 426"/>
                <a:gd name="T60" fmla="*/ 0 w 426"/>
                <a:gd name="T61" fmla="*/ 196 h 426"/>
                <a:gd name="T62" fmla="*/ 6 w 426"/>
                <a:gd name="T63" fmla="*/ 156 h 426"/>
                <a:gd name="T64" fmla="*/ 22 w 426"/>
                <a:gd name="T65" fmla="*/ 118 h 426"/>
                <a:gd name="T66" fmla="*/ 44 w 426"/>
                <a:gd name="T67" fmla="*/ 82 h 426"/>
                <a:gd name="T68" fmla="*/ 58 w 426"/>
                <a:gd name="T69" fmla="*/ 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6" h="426">
                  <a:moveTo>
                    <a:pt x="58" y="66"/>
                  </a:moveTo>
                  <a:lnTo>
                    <a:pt x="58" y="66"/>
                  </a:lnTo>
                  <a:lnTo>
                    <a:pt x="74" y="50"/>
                  </a:lnTo>
                  <a:lnTo>
                    <a:pt x="92" y="38"/>
                  </a:lnTo>
                  <a:lnTo>
                    <a:pt x="110" y="26"/>
                  </a:lnTo>
                  <a:lnTo>
                    <a:pt x="128" y="16"/>
                  </a:lnTo>
                  <a:lnTo>
                    <a:pt x="148" y="10"/>
                  </a:lnTo>
                  <a:lnTo>
                    <a:pt x="166" y="4"/>
                  </a:lnTo>
                  <a:lnTo>
                    <a:pt x="188" y="0"/>
                  </a:lnTo>
                  <a:lnTo>
                    <a:pt x="208" y="0"/>
                  </a:lnTo>
                  <a:lnTo>
                    <a:pt x="228" y="0"/>
                  </a:lnTo>
                  <a:lnTo>
                    <a:pt x="248" y="2"/>
                  </a:lnTo>
                  <a:lnTo>
                    <a:pt x="268" y="6"/>
                  </a:lnTo>
                  <a:lnTo>
                    <a:pt x="288" y="12"/>
                  </a:lnTo>
                  <a:lnTo>
                    <a:pt x="308" y="22"/>
                  </a:lnTo>
                  <a:lnTo>
                    <a:pt x="326" y="32"/>
                  </a:lnTo>
                  <a:lnTo>
                    <a:pt x="344" y="44"/>
                  </a:lnTo>
                  <a:lnTo>
                    <a:pt x="360" y="58"/>
                  </a:lnTo>
                  <a:lnTo>
                    <a:pt x="360" y="58"/>
                  </a:lnTo>
                  <a:lnTo>
                    <a:pt x="374" y="74"/>
                  </a:lnTo>
                  <a:lnTo>
                    <a:pt x="388" y="90"/>
                  </a:lnTo>
                  <a:lnTo>
                    <a:pt x="398" y="108"/>
                  </a:lnTo>
                  <a:lnTo>
                    <a:pt x="408" y="128"/>
                  </a:lnTo>
                  <a:lnTo>
                    <a:pt x="416" y="146"/>
                  </a:lnTo>
                  <a:lnTo>
                    <a:pt x="420" y="166"/>
                  </a:lnTo>
                  <a:lnTo>
                    <a:pt x="424" y="186"/>
                  </a:lnTo>
                  <a:lnTo>
                    <a:pt x="426" y="206"/>
                  </a:lnTo>
                  <a:lnTo>
                    <a:pt x="426" y="228"/>
                  </a:lnTo>
                  <a:lnTo>
                    <a:pt x="422" y="248"/>
                  </a:lnTo>
                  <a:lnTo>
                    <a:pt x="418" y="268"/>
                  </a:lnTo>
                  <a:lnTo>
                    <a:pt x="412" y="288"/>
                  </a:lnTo>
                  <a:lnTo>
                    <a:pt x="404" y="306"/>
                  </a:lnTo>
                  <a:lnTo>
                    <a:pt x="394" y="324"/>
                  </a:lnTo>
                  <a:lnTo>
                    <a:pt x="382" y="342"/>
                  </a:lnTo>
                  <a:lnTo>
                    <a:pt x="368" y="360"/>
                  </a:lnTo>
                  <a:lnTo>
                    <a:pt x="368" y="360"/>
                  </a:lnTo>
                  <a:lnTo>
                    <a:pt x="352" y="374"/>
                  </a:lnTo>
                  <a:lnTo>
                    <a:pt x="334" y="388"/>
                  </a:lnTo>
                  <a:lnTo>
                    <a:pt x="316" y="398"/>
                  </a:lnTo>
                  <a:lnTo>
                    <a:pt x="298" y="408"/>
                  </a:lnTo>
                  <a:lnTo>
                    <a:pt x="278" y="414"/>
                  </a:lnTo>
                  <a:lnTo>
                    <a:pt x="258" y="420"/>
                  </a:lnTo>
                  <a:lnTo>
                    <a:pt x="238" y="424"/>
                  </a:lnTo>
                  <a:lnTo>
                    <a:pt x="218" y="426"/>
                  </a:lnTo>
                  <a:lnTo>
                    <a:pt x="198" y="424"/>
                  </a:lnTo>
                  <a:lnTo>
                    <a:pt x="178" y="422"/>
                  </a:lnTo>
                  <a:lnTo>
                    <a:pt x="158" y="418"/>
                  </a:lnTo>
                  <a:lnTo>
                    <a:pt x="138" y="412"/>
                  </a:lnTo>
                  <a:lnTo>
                    <a:pt x="118" y="404"/>
                  </a:lnTo>
                  <a:lnTo>
                    <a:pt x="100" y="392"/>
                  </a:lnTo>
                  <a:lnTo>
                    <a:pt x="82" y="380"/>
                  </a:lnTo>
                  <a:lnTo>
                    <a:pt x="66" y="366"/>
                  </a:lnTo>
                  <a:lnTo>
                    <a:pt x="66" y="366"/>
                  </a:lnTo>
                  <a:lnTo>
                    <a:pt x="50" y="350"/>
                  </a:lnTo>
                  <a:lnTo>
                    <a:pt x="38" y="334"/>
                  </a:lnTo>
                  <a:lnTo>
                    <a:pt x="26" y="316"/>
                  </a:lnTo>
                  <a:lnTo>
                    <a:pt x="18" y="298"/>
                  </a:lnTo>
                  <a:lnTo>
                    <a:pt x="10" y="278"/>
                  </a:lnTo>
                  <a:lnTo>
                    <a:pt x="4" y="258"/>
                  </a:lnTo>
                  <a:lnTo>
                    <a:pt x="2" y="238"/>
                  </a:lnTo>
                  <a:lnTo>
                    <a:pt x="0" y="218"/>
                  </a:lnTo>
                  <a:lnTo>
                    <a:pt x="0" y="196"/>
                  </a:lnTo>
                  <a:lnTo>
                    <a:pt x="2" y="176"/>
                  </a:lnTo>
                  <a:lnTo>
                    <a:pt x="6" y="156"/>
                  </a:lnTo>
                  <a:lnTo>
                    <a:pt x="14" y="136"/>
                  </a:lnTo>
                  <a:lnTo>
                    <a:pt x="22" y="118"/>
                  </a:lnTo>
                  <a:lnTo>
                    <a:pt x="32" y="100"/>
                  </a:lnTo>
                  <a:lnTo>
                    <a:pt x="44" y="82"/>
                  </a:lnTo>
                  <a:lnTo>
                    <a:pt x="58" y="66"/>
                  </a:lnTo>
                  <a:lnTo>
                    <a:pt x="58" y="66"/>
                  </a:ln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6" name="Freeform 300"/>
            <p:cNvSpPr/>
            <p:nvPr/>
          </p:nvSpPr>
          <p:spPr bwMode="auto">
            <a:xfrm>
              <a:off x="19897725" y="-233362"/>
              <a:ext cx="511175" cy="508000"/>
            </a:xfrm>
            <a:custGeom>
              <a:avLst/>
              <a:gdLst>
                <a:gd name="T0" fmla="*/ 44 w 322"/>
                <a:gd name="T1" fmla="*/ 50 h 320"/>
                <a:gd name="T2" fmla="*/ 70 w 322"/>
                <a:gd name="T3" fmla="*/ 28 h 320"/>
                <a:gd name="T4" fmla="*/ 96 w 322"/>
                <a:gd name="T5" fmla="*/ 14 h 320"/>
                <a:gd name="T6" fmla="*/ 126 w 322"/>
                <a:gd name="T7" fmla="*/ 4 h 320"/>
                <a:gd name="T8" fmla="*/ 156 w 322"/>
                <a:gd name="T9" fmla="*/ 0 h 320"/>
                <a:gd name="T10" fmla="*/ 188 w 322"/>
                <a:gd name="T11" fmla="*/ 2 h 320"/>
                <a:gd name="T12" fmla="*/ 218 w 322"/>
                <a:gd name="T13" fmla="*/ 10 h 320"/>
                <a:gd name="T14" fmla="*/ 246 w 322"/>
                <a:gd name="T15" fmla="*/ 24 h 320"/>
                <a:gd name="T16" fmla="*/ 272 w 322"/>
                <a:gd name="T17" fmla="*/ 44 h 320"/>
                <a:gd name="T18" fmla="*/ 282 w 322"/>
                <a:gd name="T19" fmla="*/ 56 h 320"/>
                <a:gd name="T20" fmla="*/ 300 w 322"/>
                <a:gd name="T21" fmla="*/ 82 h 320"/>
                <a:gd name="T22" fmla="*/ 314 w 322"/>
                <a:gd name="T23" fmla="*/ 110 h 320"/>
                <a:gd name="T24" fmla="*/ 320 w 322"/>
                <a:gd name="T25" fmla="*/ 140 h 320"/>
                <a:gd name="T26" fmla="*/ 320 w 322"/>
                <a:gd name="T27" fmla="*/ 172 h 320"/>
                <a:gd name="T28" fmla="*/ 316 w 322"/>
                <a:gd name="T29" fmla="*/ 202 h 320"/>
                <a:gd name="T30" fmla="*/ 304 w 322"/>
                <a:gd name="T31" fmla="*/ 232 h 320"/>
                <a:gd name="T32" fmla="*/ 288 w 322"/>
                <a:gd name="T33" fmla="*/ 258 h 320"/>
                <a:gd name="T34" fmla="*/ 276 w 322"/>
                <a:gd name="T35" fmla="*/ 270 h 320"/>
                <a:gd name="T36" fmla="*/ 252 w 322"/>
                <a:gd name="T37" fmla="*/ 292 h 320"/>
                <a:gd name="T38" fmla="*/ 224 w 322"/>
                <a:gd name="T39" fmla="*/ 308 h 320"/>
                <a:gd name="T40" fmla="*/ 196 w 322"/>
                <a:gd name="T41" fmla="*/ 316 h 320"/>
                <a:gd name="T42" fmla="*/ 164 w 322"/>
                <a:gd name="T43" fmla="*/ 320 h 320"/>
                <a:gd name="T44" fmla="*/ 134 w 322"/>
                <a:gd name="T45" fmla="*/ 318 h 320"/>
                <a:gd name="T46" fmla="*/ 104 w 322"/>
                <a:gd name="T47" fmla="*/ 310 h 320"/>
                <a:gd name="T48" fmla="*/ 76 w 322"/>
                <a:gd name="T49" fmla="*/ 296 h 320"/>
                <a:gd name="T50" fmla="*/ 50 w 322"/>
                <a:gd name="T51" fmla="*/ 276 h 320"/>
                <a:gd name="T52" fmla="*/ 38 w 322"/>
                <a:gd name="T53" fmla="*/ 264 h 320"/>
                <a:gd name="T54" fmla="*/ 20 w 322"/>
                <a:gd name="T55" fmla="*/ 238 h 320"/>
                <a:gd name="T56" fmla="*/ 8 w 322"/>
                <a:gd name="T57" fmla="*/ 210 h 320"/>
                <a:gd name="T58" fmla="*/ 2 w 322"/>
                <a:gd name="T59" fmla="*/ 180 h 320"/>
                <a:gd name="T60" fmla="*/ 0 w 322"/>
                <a:gd name="T61" fmla="*/ 148 h 320"/>
                <a:gd name="T62" fmla="*/ 6 w 322"/>
                <a:gd name="T63" fmla="*/ 118 h 320"/>
                <a:gd name="T64" fmla="*/ 16 w 322"/>
                <a:gd name="T65" fmla="*/ 90 h 320"/>
                <a:gd name="T66" fmla="*/ 34 w 322"/>
                <a:gd name="T67" fmla="*/ 62 h 320"/>
                <a:gd name="T68" fmla="*/ 44 w 322"/>
                <a:gd name="T69" fmla="*/ 5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2" h="320">
                  <a:moveTo>
                    <a:pt x="44" y="50"/>
                  </a:moveTo>
                  <a:lnTo>
                    <a:pt x="44" y="50"/>
                  </a:lnTo>
                  <a:lnTo>
                    <a:pt x="56" y="38"/>
                  </a:lnTo>
                  <a:lnTo>
                    <a:pt x="70" y="28"/>
                  </a:lnTo>
                  <a:lnTo>
                    <a:pt x="82" y="20"/>
                  </a:lnTo>
                  <a:lnTo>
                    <a:pt x="96" y="14"/>
                  </a:lnTo>
                  <a:lnTo>
                    <a:pt x="112" y="8"/>
                  </a:lnTo>
                  <a:lnTo>
                    <a:pt x="126" y="4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188" y="2"/>
                  </a:lnTo>
                  <a:lnTo>
                    <a:pt x="202" y="6"/>
                  </a:lnTo>
                  <a:lnTo>
                    <a:pt x="218" y="10"/>
                  </a:lnTo>
                  <a:lnTo>
                    <a:pt x="232" y="16"/>
                  </a:lnTo>
                  <a:lnTo>
                    <a:pt x="246" y="24"/>
                  </a:lnTo>
                  <a:lnTo>
                    <a:pt x="258" y="34"/>
                  </a:lnTo>
                  <a:lnTo>
                    <a:pt x="272" y="44"/>
                  </a:lnTo>
                  <a:lnTo>
                    <a:pt x="272" y="44"/>
                  </a:lnTo>
                  <a:lnTo>
                    <a:pt x="282" y="56"/>
                  </a:lnTo>
                  <a:lnTo>
                    <a:pt x="292" y="68"/>
                  </a:lnTo>
                  <a:lnTo>
                    <a:pt x="300" y="82"/>
                  </a:lnTo>
                  <a:lnTo>
                    <a:pt x="308" y="96"/>
                  </a:lnTo>
                  <a:lnTo>
                    <a:pt x="314" y="110"/>
                  </a:lnTo>
                  <a:lnTo>
                    <a:pt x="318" y="126"/>
                  </a:lnTo>
                  <a:lnTo>
                    <a:pt x="320" y="140"/>
                  </a:lnTo>
                  <a:lnTo>
                    <a:pt x="322" y="156"/>
                  </a:lnTo>
                  <a:lnTo>
                    <a:pt x="320" y="172"/>
                  </a:lnTo>
                  <a:lnTo>
                    <a:pt x="318" y="186"/>
                  </a:lnTo>
                  <a:lnTo>
                    <a:pt x="316" y="202"/>
                  </a:lnTo>
                  <a:lnTo>
                    <a:pt x="310" y="216"/>
                  </a:lnTo>
                  <a:lnTo>
                    <a:pt x="304" y="232"/>
                  </a:lnTo>
                  <a:lnTo>
                    <a:pt x="296" y="246"/>
                  </a:lnTo>
                  <a:lnTo>
                    <a:pt x="288" y="258"/>
                  </a:lnTo>
                  <a:lnTo>
                    <a:pt x="276" y="270"/>
                  </a:lnTo>
                  <a:lnTo>
                    <a:pt x="276" y="270"/>
                  </a:lnTo>
                  <a:lnTo>
                    <a:pt x="264" y="282"/>
                  </a:lnTo>
                  <a:lnTo>
                    <a:pt x="252" y="292"/>
                  </a:lnTo>
                  <a:lnTo>
                    <a:pt x="238" y="300"/>
                  </a:lnTo>
                  <a:lnTo>
                    <a:pt x="224" y="308"/>
                  </a:lnTo>
                  <a:lnTo>
                    <a:pt x="210" y="312"/>
                  </a:lnTo>
                  <a:lnTo>
                    <a:pt x="196" y="316"/>
                  </a:lnTo>
                  <a:lnTo>
                    <a:pt x="180" y="320"/>
                  </a:lnTo>
                  <a:lnTo>
                    <a:pt x="164" y="320"/>
                  </a:lnTo>
                  <a:lnTo>
                    <a:pt x="150" y="320"/>
                  </a:lnTo>
                  <a:lnTo>
                    <a:pt x="134" y="318"/>
                  </a:lnTo>
                  <a:lnTo>
                    <a:pt x="118" y="314"/>
                  </a:lnTo>
                  <a:lnTo>
                    <a:pt x="104" y="310"/>
                  </a:lnTo>
                  <a:lnTo>
                    <a:pt x="90" y="304"/>
                  </a:lnTo>
                  <a:lnTo>
                    <a:pt x="76" y="296"/>
                  </a:lnTo>
                  <a:lnTo>
                    <a:pt x="62" y="286"/>
                  </a:lnTo>
                  <a:lnTo>
                    <a:pt x="50" y="276"/>
                  </a:lnTo>
                  <a:lnTo>
                    <a:pt x="50" y="276"/>
                  </a:lnTo>
                  <a:lnTo>
                    <a:pt x="38" y="264"/>
                  </a:lnTo>
                  <a:lnTo>
                    <a:pt x="30" y="252"/>
                  </a:lnTo>
                  <a:lnTo>
                    <a:pt x="20" y="238"/>
                  </a:lnTo>
                  <a:lnTo>
                    <a:pt x="14" y="224"/>
                  </a:lnTo>
                  <a:lnTo>
                    <a:pt x="8" y="210"/>
                  </a:lnTo>
                  <a:lnTo>
                    <a:pt x="4" y="194"/>
                  </a:lnTo>
                  <a:lnTo>
                    <a:pt x="2" y="180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2" y="134"/>
                  </a:lnTo>
                  <a:lnTo>
                    <a:pt x="6" y="118"/>
                  </a:lnTo>
                  <a:lnTo>
                    <a:pt x="10" y="104"/>
                  </a:lnTo>
                  <a:lnTo>
                    <a:pt x="16" y="90"/>
                  </a:lnTo>
                  <a:lnTo>
                    <a:pt x="24" y="76"/>
                  </a:lnTo>
                  <a:lnTo>
                    <a:pt x="34" y="62"/>
                  </a:lnTo>
                  <a:lnTo>
                    <a:pt x="44" y="50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7" name="Freeform 301"/>
            <p:cNvSpPr/>
            <p:nvPr/>
          </p:nvSpPr>
          <p:spPr bwMode="auto">
            <a:xfrm>
              <a:off x="19945350" y="-188912"/>
              <a:ext cx="415925" cy="419100"/>
            </a:xfrm>
            <a:custGeom>
              <a:avLst/>
              <a:gdLst>
                <a:gd name="T0" fmla="*/ 36 w 262"/>
                <a:gd name="T1" fmla="*/ 42 h 264"/>
                <a:gd name="T2" fmla="*/ 56 w 262"/>
                <a:gd name="T3" fmla="*/ 24 h 264"/>
                <a:gd name="T4" fmla="*/ 78 w 262"/>
                <a:gd name="T5" fmla="*/ 12 h 264"/>
                <a:gd name="T6" fmla="*/ 102 w 262"/>
                <a:gd name="T7" fmla="*/ 4 h 264"/>
                <a:gd name="T8" fmla="*/ 128 w 262"/>
                <a:gd name="T9" fmla="*/ 0 h 264"/>
                <a:gd name="T10" fmla="*/ 152 w 262"/>
                <a:gd name="T11" fmla="*/ 2 h 264"/>
                <a:gd name="T12" fmla="*/ 178 w 262"/>
                <a:gd name="T13" fmla="*/ 10 h 264"/>
                <a:gd name="T14" fmla="*/ 200 w 262"/>
                <a:gd name="T15" fmla="*/ 20 h 264"/>
                <a:gd name="T16" fmla="*/ 222 w 262"/>
                <a:gd name="T17" fmla="*/ 36 h 264"/>
                <a:gd name="T18" fmla="*/ 230 w 262"/>
                <a:gd name="T19" fmla="*/ 46 h 264"/>
                <a:gd name="T20" fmla="*/ 246 w 262"/>
                <a:gd name="T21" fmla="*/ 68 h 264"/>
                <a:gd name="T22" fmla="*/ 256 w 262"/>
                <a:gd name="T23" fmla="*/ 92 h 264"/>
                <a:gd name="T24" fmla="*/ 262 w 262"/>
                <a:gd name="T25" fmla="*/ 116 h 264"/>
                <a:gd name="T26" fmla="*/ 262 w 262"/>
                <a:gd name="T27" fmla="*/ 142 h 264"/>
                <a:gd name="T28" fmla="*/ 258 w 262"/>
                <a:gd name="T29" fmla="*/ 166 h 264"/>
                <a:gd name="T30" fmla="*/ 248 w 262"/>
                <a:gd name="T31" fmla="*/ 190 h 264"/>
                <a:gd name="T32" fmla="*/ 234 w 262"/>
                <a:gd name="T33" fmla="*/ 212 h 264"/>
                <a:gd name="T34" fmla="*/ 226 w 262"/>
                <a:gd name="T35" fmla="*/ 222 h 264"/>
                <a:gd name="T36" fmla="*/ 206 w 262"/>
                <a:gd name="T37" fmla="*/ 240 h 264"/>
                <a:gd name="T38" fmla="*/ 184 w 262"/>
                <a:gd name="T39" fmla="*/ 252 h 264"/>
                <a:gd name="T40" fmla="*/ 160 w 262"/>
                <a:gd name="T41" fmla="*/ 260 h 264"/>
                <a:gd name="T42" fmla="*/ 134 w 262"/>
                <a:gd name="T43" fmla="*/ 264 h 264"/>
                <a:gd name="T44" fmla="*/ 108 w 262"/>
                <a:gd name="T45" fmla="*/ 262 h 264"/>
                <a:gd name="T46" fmla="*/ 84 w 262"/>
                <a:gd name="T47" fmla="*/ 256 h 264"/>
                <a:gd name="T48" fmla="*/ 62 w 262"/>
                <a:gd name="T49" fmla="*/ 244 h 264"/>
                <a:gd name="T50" fmla="*/ 40 w 262"/>
                <a:gd name="T51" fmla="*/ 228 h 264"/>
                <a:gd name="T52" fmla="*/ 30 w 262"/>
                <a:gd name="T53" fmla="*/ 218 h 264"/>
                <a:gd name="T54" fmla="*/ 16 w 262"/>
                <a:gd name="T55" fmla="*/ 196 h 264"/>
                <a:gd name="T56" fmla="*/ 6 w 262"/>
                <a:gd name="T57" fmla="*/ 172 h 264"/>
                <a:gd name="T58" fmla="*/ 0 w 262"/>
                <a:gd name="T59" fmla="*/ 148 h 264"/>
                <a:gd name="T60" fmla="*/ 0 w 262"/>
                <a:gd name="T61" fmla="*/ 122 h 264"/>
                <a:gd name="T62" fmla="*/ 4 w 262"/>
                <a:gd name="T63" fmla="*/ 98 h 264"/>
                <a:gd name="T64" fmla="*/ 12 w 262"/>
                <a:gd name="T65" fmla="*/ 74 h 264"/>
                <a:gd name="T66" fmla="*/ 26 w 262"/>
                <a:gd name="T67" fmla="*/ 52 h 264"/>
                <a:gd name="T68" fmla="*/ 36 w 262"/>
                <a:gd name="T69" fmla="*/ 4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2" h="264">
                  <a:moveTo>
                    <a:pt x="36" y="42"/>
                  </a:moveTo>
                  <a:lnTo>
                    <a:pt x="36" y="42"/>
                  </a:lnTo>
                  <a:lnTo>
                    <a:pt x="46" y="32"/>
                  </a:lnTo>
                  <a:lnTo>
                    <a:pt x="56" y="24"/>
                  </a:lnTo>
                  <a:lnTo>
                    <a:pt x="66" y="18"/>
                  </a:lnTo>
                  <a:lnTo>
                    <a:pt x="78" y="12"/>
                  </a:lnTo>
                  <a:lnTo>
                    <a:pt x="90" y="8"/>
                  </a:lnTo>
                  <a:lnTo>
                    <a:pt x="102" y="4"/>
                  </a:lnTo>
                  <a:lnTo>
                    <a:pt x="114" y="2"/>
                  </a:lnTo>
                  <a:lnTo>
                    <a:pt x="128" y="0"/>
                  </a:lnTo>
                  <a:lnTo>
                    <a:pt x="140" y="2"/>
                  </a:lnTo>
                  <a:lnTo>
                    <a:pt x="152" y="2"/>
                  </a:lnTo>
                  <a:lnTo>
                    <a:pt x="166" y="6"/>
                  </a:lnTo>
                  <a:lnTo>
                    <a:pt x="178" y="10"/>
                  </a:lnTo>
                  <a:lnTo>
                    <a:pt x="188" y="14"/>
                  </a:lnTo>
                  <a:lnTo>
                    <a:pt x="200" y="20"/>
                  </a:lnTo>
                  <a:lnTo>
                    <a:pt x="212" y="28"/>
                  </a:lnTo>
                  <a:lnTo>
                    <a:pt x="222" y="36"/>
                  </a:lnTo>
                  <a:lnTo>
                    <a:pt x="222" y="36"/>
                  </a:lnTo>
                  <a:lnTo>
                    <a:pt x="230" y="46"/>
                  </a:lnTo>
                  <a:lnTo>
                    <a:pt x="238" y="58"/>
                  </a:lnTo>
                  <a:lnTo>
                    <a:pt x="246" y="68"/>
                  </a:lnTo>
                  <a:lnTo>
                    <a:pt x="252" y="80"/>
                  </a:lnTo>
                  <a:lnTo>
                    <a:pt x="256" y="92"/>
                  </a:lnTo>
                  <a:lnTo>
                    <a:pt x="260" y="104"/>
                  </a:lnTo>
                  <a:lnTo>
                    <a:pt x="262" y="116"/>
                  </a:lnTo>
                  <a:lnTo>
                    <a:pt x="262" y="128"/>
                  </a:lnTo>
                  <a:lnTo>
                    <a:pt x="262" y="142"/>
                  </a:lnTo>
                  <a:lnTo>
                    <a:pt x="260" y="154"/>
                  </a:lnTo>
                  <a:lnTo>
                    <a:pt x="258" y="166"/>
                  </a:lnTo>
                  <a:lnTo>
                    <a:pt x="254" y="178"/>
                  </a:lnTo>
                  <a:lnTo>
                    <a:pt x="248" y="190"/>
                  </a:lnTo>
                  <a:lnTo>
                    <a:pt x="242" y="202"/>
                  </a:lnTo>
                  <a:lnTo>
                    <a:pt x="234" y="212"/>
                  </a:lnTo>
                  <a:lnTo>
                    <a:pt x="226" y="222"/>
                  </a:lnTo>
                  <a:lnTo>
                    <a:pt x="226" y="222"/>
                  </a:lnTo>
                  <a:lnTo>
                    <a:pt x="216" y="232"/>
                  </a:lnTo>
                  <a:lnTo>
                    <a:pt x="206" y="240"/>
                  </a:lnTo>
                  <a:lnTo>
                    <a:pt x="194" y="246"/>
                  </a:lnTo>
                  <a:lnTo>
                    <a:pt x="184" y="252"/>
                  </a:lnTo>
                  <a:lnTo>
                    <a:pt x="172" y="258"/>
                  </a:lnTo>
                  <a:lnTo>
                    <a:pt x="160" y="260"/>
                  </a:lnTo>
                  <a:lnTo>
                    <a:pt x="146" y="262"/>
                  </a:lnTo>
                  <a:lnTo>
                    <a:pt x="134" y="264"/>
                  </a:lnTo>
                  <a:lnTo>
                    <a:pt x="122" y="264"/>
                  </a:lnTo>
                  <a:lnTo>
                    <a:pt x="108" y="262"/>
                  </a:lnTo>
                  <a:lnTo>
                    <a:pt x="96" y="260"/>
                  </a:lnTo>
                  <a:lnTo>
                    <a:pt x="84" y="256"/>
                  </a:lnTo>
                  <a:lnTo>
                    <a:pt x="72" y="250"/>
                  </a:lnTo>
                  <a:lnTo>
                    <a:pt x="62" y="244"/>
                  </a:lnTo>
                  <a:lnTo>
                    <a:pt x="50" y="236"/>
                  </a:lnTo>
                  <a:lnTo>
                    <a:pt x="40" y="228"/>
                  </a:lnTo>
                  <a:lnTo>
                    <a:pt x="40" y="228"/>
                  </a:lnTo>
                  <a:lnTo>
                    <a:pt x="30" y="218"/>
                  </a:lnTo>
                  <a:lnTo>
                    <a:pt x="22" y="208"/>
                  </a:lnTo>
                  <a:lnTo>
                    <a:pt x="16" y="196"/>
                  </a:lnTo>
                  <a:lnTo>
                    <a:pt x="10" y="184"/>
                  </a:lnTo>
                  <a:lnTo>
                    <a:pt x="6" y="172"/>
                  </a:lnTo>
                  <a:lnTo>
                    <a:pt x="2" y="160"/>
                  </a:lnTo>
                  <a:lnTo>
                    <a:pt x="0" y="148"/>
                  </a:lnTo>
                  <a:lnTo>
                    <a:pt x="0" y="136"/>
                  </a:lnTo>
                  <a:lnTo>
                    <a:pt x="0" y="122"/>
                  </a:lnTo>
                  <a:lnTo>
                    <a:pt x="2" y="110"/>
                  </a:lnTo>
                  <a:lnTo>
                    <a:pt x="4" y="98"/>
                  </a:lnTo>
                  <a:lnTo>
                    <a:pt x="8" y="86"/>
                  </a:lnTo>
                  <a:lnTo>
                    <a:pt x="12" y="74"/>
                  </a:lnTo>
                  <a:lnTo>
                    <a:pt x="20" y="62"/>
                  </a:lnTo>
                  <a:lnTo>
                    <a:pt x="26" y="52"/>
                  </a:lnTo>
                  <a:lnTo>
                    <a:pt x="36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8" name="Freeform 302"/>
            <p:cNvSpPr/>
            <p:nvPr/>
          </p:nvSpPr>
          <p:spPr bwMode="auto">
            <a:xfrm>
              <a:off x="19875500" y="-290512"/>
              <a:ext cx="1041400" cy="1085850"/>
            </a:xfrm>
            <a:custGeom>
              <a:avLst/>
              <a:gdLst>
                <a:gd name="T0" fmla="*/ 606 w 656"/>
                <a:gd name="T1" fmla="*/ 84 h 684"/>
                <a:gd name="T2" fmla="*/ 84 w 656"/>
                <a:gd name="T3" fmla="*/ 632 h 684"/>
                <a:gd name="T4" fmla="*/ 84 w 656"/>
                <a:gd name="T5" fmla="*/ 632 h 684"/>
                <a:gd name="T6" fmla="*/ 74 w 656"/>
                <a:gd name="T7" fmla="*/ 640 h 684"/>
                <a:gd name="T8" fmla="*/ 64 w 656"/>
                <a:gd name="T9" fmla="*/ 646 h 684"/>
                <a:gd name="T10" fmla="*/ 54 w 656"/>
                <a:gd name="T11" fmla="*/ 650 h 684"/>
                <a:gd name="T12" fmla="*/ 42 w 656"/>
                <a:gd name="T13" fmla="*/ 650 h 684"/>
                <a:gd name="T14" fmla="*/ 30 w 656"/>
                <a:gd name="T15" fmla="*/ 650 h 684"/>
                <a:gd name="T16" fmla="*/ 20 w 656"/>
                <a:gd name="T17" fmla="*/ 646 h 684"/>
                <a:gd name="T18" fmla="*/ 10 w 656"/>
                <a:gd name="T19" fmla="*/ 642 h 684"/>
                <a:gd name="T20" fmla="*/ 0 w 656"/>
                <a:gd name="T21" fmla="*/ 634 h 684"/>
                <a:gd name="T22" fmla="*/ 34 w 656"/>
                <a:gd name="T23" fmla="*/ 666 h 684"/>
                <a:gd name="T24" fmla="*/ 34 w 656"/>
                <a:gd name="T25" fmla="*/ 666 h 684"/>
                <a:gd name="T26" fmla="*/ 44 w 656"/>
                <a:gd name="T27" fmla="*/ 674 h 684"/>
                <a:gd name="T28" fmla="*/ 54 w 656"/>
                <a:gd name="T29" fmla="*/ 680 h 684"/>
                <a:gd name="T30" fmla="*/ 64 w 656"/>
                <a:gd name="T31" fmla="*/ 682 h 684"/>
                <a:gd name="T32" fmla="*/ 76 w 656"/>
                <a:gd name="T33" fmla="*/ 684 h 684"/>
                <a:gd name="T34" fmla="*/ 88 w 656"/>
                <a:gd name="T35" fmla="*/ 682 h 684"/>
                <a:gd name="T36" fmla="*/ 98 w 656"/>
                <a:gd name="T37" fmla="*/ 678 h 684"/>
                <a:gd name="T38" fmla="*/ 108 w 656"/>
                <a:gd name="T39" fmla="*/ 672 h 684"/>
                <a:gd name="T40" fmla="*/ 118 w 656"/>
                <a:gd name="T41" fmla="*/ 664 h 684"/>
                <a:gd name="T42" fmla="*/ 640 w 656"/>
                <a:gd name="T43" fmla="*/ 116 h 684"/>
                <a:gd name="T44" fmla="*/ 640 w 656"/>
                <a:gd name="T45" fmla="*/ 116 h 684"/>
                <a:gd name="T46" fmla="*/ 648 w 656"/>
                <a:gd name="T47" fmla="*/ 106 h 684"/>
                <a:gd name="T48" fmla="*/ 652 w 656"/>
                <a:gd name="T49" fmla="*/ 96 h 684"/>
                <a:gd name="T50" fmla="*/ 656 w 656"/>
                <a:gd name="T51" fmla="*/ 84 h 684"/>
                <a:gd name="T52" fmla="*/ 656 w 656"/>
                <a:gd name="T53" fmla="*/ 74 h 684"/>
                <a:gd name="T54" fmla="*/ 654 w 656"/>
                <a:gd name="T55" fmla="*/ 62 h 684"/>
                <a:gd name="T56" fmla="*/ 652 w 656"/>
                <a:gd name="T57" fmla="*/ 52 h 684"/>
                <a:gd name="T58" fmla="*/ 646 w 656"/>
                <a:gd name="T59" fmla="*/ 42 h 684"/>
                <a:gd name="T60" fmla="*/ 638 w 656"/>
                <a:gd name="T61" fmla="*/ 32 h 684"/>
                <a:gd name="T62" fmla="*/ 604 w 656"/>
                <a:gd name="T63" fmla="*/ 0 h 684"/>
                <a:gd name="T64" fmla="*/ 604 w 656"/>
                <a:gd name="T65" fmla="*/ 0 h 684"/>
                <a:gd name="T66" fmla="*/ 612 w 656"/>
                <a:gd name="T67" fmla="*/ 10 h 684"/>
                <a:gd name="T68" fmla="*/ 618 w 656"/>
                <a:gd name="T69" fmla="*/ 20 h 684"/>
                <a:gd name="T70" fmla="*/ 620 w 656"/>
                <a:gd name="T71" fmla="*/ 30 h 684"/>
                <a:gd name="T72" fmla="*/ 622 w 656"/>
                <a:gd name="T73" fmla="*/ 42 h 684"/>
                <a:gd name="T74" fmla="*/ 622 w 656"/>
                <a:gd name="T75" fmla="*/ 52 h 684"/>
                <a:gd name="T76" fmla="*/ 618 w 656"/>
                <a:gd name="T77" fmla="*/ 64 h 684"/>
                <a:gd name="T78" fmla="*/ 614 w 656"/>
                <a:gd name="T79" fmla="*/ 74 h 684"/>
                <a:gd name="T80" fmla="*/ 606 w 656"/>
                <a:gd name="T81" fmla="*/ 84 h 684"/>
                <a:gd name="T82" fmla="*/ 606 w 656"/>
                <a:gd name="T83" fmla="*/ 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6" h="684">
                  <a:moveTo>
                    <a:pt x="606" y="84"/>
                  </a:moveTo>
                  <a:lnTo>
                    <a:pt x="84" y="632"/>
                  </a:lnTo>
                  <a:lnTo>
                    <a:pt x="84" y="632"/>
                  </a:lnTo>
                  <a:lnTo>
                    <a:pt x="74" y="640"/>
                  </a:lnTo>
                  <a:lnTo>
                    <a:pt x="64" y="646"/>
                  </a:lnTo>
                  <a:lnTo>
                    <a:pt x="54" y="650"/>
                  </a:lnTo>
                  <a:lnTo>
                    <a:pt x="42" y="650"/>
                  </a:lnTo>
                  <a:lnTo>
                    <a:pt x="30" y="650"/>
                  </a:lnTo>
                  <a:lnTo>
                    <a:pt x="20" y="646"/>
                  </a:lnTo>
                  <a:lnTo>
                    <a:pt x="10" y="642"/>
                  </a:lnTo>
                  <a:lnTo>
                    <a:pt x="0" y="634"/>
                  </a:lnTo>
                  <a:lnTo>
                    <a:pt x="34" y="666"/>
                  </a:lnTo>
                  <a:lnTo>
                    <a:pt x="34" y="666"/>
                  </a:lnTo>
                  <a:lnTo>
                    <a:pt x="44" y="674"/>
                  </a:lnTo>
                  <a:lnTo>
                    <a:pt x="54" y="680"/>
                  </a:lnTo>
                  <a:lnTo>
                    <a:pt x="64" y="682"/>
                  </a:lnTo>
                  <a:lnTo>
                    <a:pt x="76" y="684"/>
                  </a:lnTo>
                  <a:lnTo>
                    <a:pt x="88" y="682"/>
                  </a:lnTo>
                  <a:lnTo>
                    <a:pt x="98" y="678"/>
                  </a:lnTo>
                  <a:lnTo>
                    <a:pt x="108" y="672"/>
                  </a:lnTo>
                  <a:lnTo>
                    <a:pt x="118" y="664"/>
                  </a:lnTo>
                  <a:lnTo>
                    <a:pt x="640" y="116"/>
                  </a:lnTo>
                  <a:lnTo>
                    <a:pt x="640" y="116"/>
                  </a:lnTo>
                  <a:lnTo>
                    <a:pt x="648" y="106"/>
                  </a:lnTo>
                  <a:lnTo>
                    <a:pt x="652" y="96"/>
                  </a:lnTo>
                  <a:lnTo>
                    <a:pt x="656" y="84"/>
                  </a:lnTo>
                  <a:lnTo>
                    <a:pt x="656" y="74"/>
                  </a:lnTo>
                  <a:lnTo>
                    <a:pt x="654" y="62"/>
                  </a:lnTo>
                  <a:lnTo>
                    <a:pt x="652" y="52"/>
                  </a:lnTo>
                  <a:lnTo>
                    <a:pt x="646" y="42"/>
                  </a:lnTo>
                  <a:lnTo>
                    <a:pt x="638" y="32"/>
                  </a:lnTo>
                  <a:lnTo>
                    <a:pt x="604" y="0"/>
                  </a:lnTo>
                  <a:lnTo>
                    <a:pt x="604" y="0"/>
                  </a:lnTo>
                  <a:lnTo>
                    <a:pt x="612" y="10"/>
                  </a:lnTo>
                  <a:lnTo>
                    <a:pt x="618" y="20"/>
                  </a:lnTo>
                  <a:lnTo>
                    <a:pt x="620" y="30"/>
                  </a:lnTo>
                  <a:lnTo>
                    <a:pt x="622" y="42"/>
                  </a:lnTo>
                  <a:lnTo>
                    <a:pt x="622" y="52"/>
                  </a:lnTo>
                  <a:lnTo>
                    <a:pt x="618" y="64"/>
                  </a:lnTo>
                  <a:lnTo>
                    <a:pt x="614" y="74"/>
                  </a:lnTo>
                  <a:lnTo>
                    <a:pt x="606" y="84"/>
                  </a:lnTo>
                  <a:lnTo>
                    <a:pt x="606" y="84"/>
                  </a:lnTo>
                  <a:close/>
                </a:path>
              </a:pathLst>
            </a:custGeom>
            <a:solidFill>
              <a:srgbClr val="EAE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9" name="Freeform 303"/>
            <p:cNvSpPr/>
            <p:nvPr/>
          </p:nvSpPr>
          <p:spPr bwMode="auto">
            <a:xfrm>
              <a:off x="19389725" y="-750887"/>
              <a:ext cx="1041400" cy="1082675"/>
            </a:xfrm>
            <a:custGeom>
              <a:avLst/>
              <a:gdLst>
                <a:gd name="T0" fmla="*/ 572 w 656"/>
                <a:gd name="T1" fmla="*/ 50 h 682"/>
                <a:gd name="T2" fmla="*/ 50 w 656"/>
                <a:gd name="T3" fmla="*/ 600 h 682"/>
                <a:gd name="T4" fmla="*/ 50 w 656"/>
                <a:gd name="T5" fmla="*/ 600 h 682"/>
                <a:gd name="T6" fmla="*/ 42 w 656"/>
                <a:gd name="T7" fmla="*/ 608 h 682"/>
                <a:gd name="T8" fmla="*/ 38 w 656"/>
                <a:gd name="T9" fmla="*/ 618 h 682"/>
                <a:gd name="T10" fmla="*/ 34 w 656"/>
                <a:gd name="T11" fmla="*/ 630 h 682"/>
                <a:gd name="T12" fmla="*/ 34 w 656"/>
                <a:gd name="T13" fmla="*/ 642 h 682"/>
                <a:gd name="T14" fmla="*/ 34 w 656"/>
                <a:gd name="T15" fmla="*/ 652 h 682"/>
                <a:gd name="T16" fmla="*/ 38 w 656"/>
                <a:gd name="T17" fmla="*/ 664 h 682"/>
                <a:gd name="T18" fmla="*/ 44 w 656"/>
                <a:gd name="T19" fmla="*/ 674 h 682"/>
                <a:gd name="T20" fmla="*/ 52 w 656"/>
                <a:gd name="T21" fmla="*/ 682 h 682"/>
                <a:gd name="T22" fmla="*/ 18 w 656"/>
                <a:gd name="T23" fmla="*/ 650 h 682"/>
                <a:gd name="T24" fmla="*/ 18 w 656"/>
                <a:gd name="T25" fmla="*/ 650 h 682"/>
                <a:gd name="T26" fmla="*/ 10 w 656"/>
                <a:gd name="T27" fmla="*/ 640 h 682"/>
                <a:gd name="T28" fmla="*/ 4 w 656"/>
                <a:gd name="T29" fmla="*/ 630 h 682"/>
                <a:gd name="T30" fmla="*/ 0 w 656"/>
                <a:gd name="T31" fmla="*/ 620 h 682"/>
                <a:gd name="T32" fmla="*/ 0 w 656"/>
                <a:gd name="T33" fmla="*/ 608 h 682"/>
                <a:gd name="T34" fmla="*/ 0 w 656"/>
                <a:gd name="T35" fmla="*/ 598 h 682"/>
                <a:gd name="T36" fmla="*/ 4 w 656"/>
                <a:gd name="T37" fmla="*/ 586 h 682"/>
                <a:gd name="T38" fmla="*/ 8 w 656"/>
                <a:gd name="T39" fmla="*/ 576 h 682"/>
                <a:gd name="T40" fmla="*/ 16 w 656"/>
                <a:gd name="T41" fmla="*/ 566 h 682"/>
                <a:gd name="T42" fmla="*/ 538 w 656"/>
                <a:gd name="T43" fmla="*/ 18 h 682"/>
                <a:gd name="T44" fmla="*/ 538 w 656"/>
                <a:gd name="T45" fmla="*/ 18 h 682"/>
                <a:gd name="T46" fmla="*/ 548 w 656"/>
                <a:gd name="T47" fmla="*/ 10 h 682"/>
                <a:gd name="T48" fmla="*/ 558 w 656"/>
                <a:gd name="T49" fmla="*/ 4 h 682"/>
                <a:gd name="T50" fmla="*/ 568 w 656"/>
                <a:gd name="T51" fmla="*/ 0 h 682"/>
                <a:gd name="T52" fmla="*/ 580 w 656"/>
                <a:gd name="T53" fmla="*/ 0 h 682"/>
                <a:gd name="T54" fmla="*/ 590 w 656"/>
                <a:gd name="T55" fmla="*/ 0 h 682"/>
                <a:gd name="T56" fmla="*/ 602 w 656"/>
                <a:gd name="T57" fmla="*/ 2 h 682"/>
                <a:gd name="T58" fmla="*/ 612 w 656"/>
                <a:gd name="T59" fmla="*/ 8 h 682"/>
                <a:gd name="T60" fmla="*/ 622 w 656"/>
                <a:gd name="T61" fmla="*/ 16 h 682"/>
                <a:gd name="T62" fmla="*/ 656 w 656"/>
                <a:gd name="T63" fmla="*/ 48 h 682"/>
                <a:gd name="T64" fmla="*/ 656 w 656"/>
                <a:gd name="T65" fmla="*/ 48 h 682"/>
                <a:gd name="T66" fmla="*/ 646 w 656"/>
                <a:gd name="T67" fmla="*/ 40 h 682"/>
                <a:gd name="T68" fmla="*/ 636 w 656"/>
                <a:gd name="T69" fmla="*/ 36 h 682"/>
                <a:gd name="T70" fmla="*/ 624 w 656"/>
                <a:gd name="T71" fmla="*/ 32 h 682"/>
                <a:gd name="T72" fmla="*/ 614 w 656"/>
                <a:gd name="T73" fmla="*/ 32 h 682"/>
                <a:gd name="T74" fmla="*/ 602 w 656"/>
                <a:gd name="T75" fmla="*/ 34 h 682"/>
                <a:gd name="T76" fmla="*/ 592 w 656"/>
                <a:gd name="T77" fmla="*/ 36 h 682"/>
                <a:gd name="T78" fmla="*/ 582 w 656"/>
                <a:gd name="T79" fmla="*/ 42 h 682"/>
                <a:gd name="T80" fmla="*/ 572 w 656"/>
                <a:gd name="T81" fmla="*/ 50 h 682"/>
                <a:gd name="T82" fmla="*/ 572 w 656"/>
                <a:gd name="T83" fmla="*/ 5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6" h="682">
                  <a:moveTo>
                    <a:pt x="572" y="50"/>
                  </a:moveTo>
                  <a:lnTo>
                    <a:pt x="50" y="600"/>
                  </a:lnTo>
                  <a:lnTo>
                    <a:pt x="50" y="600"/>
                  </a:lnTo>
                  <a:lnTo>
                    <a:pt x="42" y="608"/>
                  </a:lnTo>
                  <a:lnTo>
                    <a:pt x="38" y="618"/>
                  </a:lnTo>
                  <a:lnTo>
                    <a:pt x="34" y="630"/>
                  </a:lnTo>
                  <a:lnTo>
                    <a:pt x="34" y="642"/>
                  </a:lnTo>
                  <a:lnTo>
                    <a:pt x="34" y="652"/>
                  </a:lnTo>
                  <a:lnTo>
                    <a:pt x="38" y="664"/>
                  </a:lnTo>
                  <a:lnTo>
                    <a:pt x="44" y="674"/>
                  </a:lnTo>
                  <a:lnTo>
                    <a:pt x="52" y="682"/>
                  </a:lnTo>
                  <a:lnTo>
                    <a:pt x="18" y="650"/>
                  </a:lnTo>
                  <a:lnTo>
                    <a:pt x="18" y="650"/>
                  </a:lnTo>
                  <a:lnTo>
                    <a:pt x="10" y="640"/>
                  </a:lnTo>
                  <a:lnTo>
                    <a:pt x="4" y="630"/>
                  </a:lnTo>
                  <a:lnTo>
                    <a:pt x="0" y="620"/>
                  </a:lnTo>
                  <a:lnTo>
                    <a:pt x="0" y="608"/>
                  </a:lnTo>
                  <a:lnTo>
                    <a:pt x="0" y="598"/>
                  </a:lnTo>
                  <a:lnTo>
                    <a:pt x="4" y="586"/>
                  </a:lnTo>
                  <a:lnTo>
                    <a:pt x="8" y="576"/>
                  </a:lnTo>
                  <a:lnTo>
                    <a:pt x="16" y="566"/>
                  </a:lnTo>
                  <a:lnTo>
                    <a:pt x="538" y="18"/>
                  </a:lnTo>
                  <a:lnTo>
                    <a:pt x="538" y="18"/>
                  </a:lnTo>
                  <a:lnTo>
                    <a:pt x="548" y="10"/>
                  </a:lnTo>
                  <a:lnTo>
                    <a:pt x="558" y="4"/>
                  </a:lnTo>
                  <a:lnTo>
                    <a:pt x="568" y="0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602" y="2"/>
                  </a:lnTo>
                  <a:lnTo>
                    <a:pt x="612" y="8"/>
                  </a:lnTo>
                  <a:lnTo>
                    <a:pt x="622" y="16"/>
                  </a:lnTo>
                  <a:lnTo>
                    <a:pt x="656" y="48"/>
                  </a:lnTo>
                  <a:lnTo>
                    <a:pt x="656" y="48"/>
                  </a:lnTo>
                  <a:lnTo>
                    <a:pt x="646" y="40"/>
                  </a:lnTo>
                  <a:lnTo>
                    <a:pt x="636" y="36"/>
                  </a:lnTo>
                  <a:lnTo>
                    <a:pt x="624" y="32"/>
                  </a:lnTo>
                  <a:lnTo>
                    <a:pt x="614" y="32"/>
                  </a:lnTo>
                  <a:lnTo>
                    <a:pt x="602" y="34"/>
                  </a:lnTo>
                  <a:lnTo>
                    <a:pt x="592" y="36"/>
                  </a:lnTo>
                  <a:lnTo>
                    <a:pt x="582" y="42"/>
                  </a:lnTo>
                  <a:lnTo>
                    <a:pt x="572" y="50"/>
                  </a:lnTo>
                  <a:lnTo>
                    <a:pt x="572" y="50"/>
                  </a:lnTo>
                  <a:close/>
                </a:path>
              </a:pathLst>
            </a:custGeom>
            <a:solidFill>
              <a:srgbClr val="EAE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0" name="Freeform 304"/>
            <p:cNvSpPr/>
            <p:nvPr/>
          </p:nvSpPr>
          <p:spPr bwMode="auto">
            <a:xfrm>
              <a:off x="20167600" y="-620712"/>
              <a:ext cx="168275" cy="171450"/>
            </a:xfrm>
            <a:custGeom>
              <a:avLst/>
              <a:gdLst>
                <a:gd name="T0" fmla="*/ 2 w 106"/>
                <a:gd name="T1" fmla="*/ 62 h 108"/>
                <a:gd name="T2" fmla="*/ 58 w 106"/>
                <a:gd name="T3" fmla="*/ 2 h 108"/>
                <a:gd name="T4" fmla="*/ 58 w 106"/>
                <a:gd name="T5" fmla="*/ 2 h 108"/>
                <a:gd name="T6" fmla="*/ 62 w 106"/>
                <a:gd name="T7" fmla="*/ 0 h 108"/>
                <a:gd name="T8" fmla="*/ 68 w 106"/>
                <a:gd name="T9" fmla="*/ 2 h 108"/>
                <a:gd name="T10" fmla="*/ 104 w 106"/>
                <a:gd name="T11" fmla="*/ 36 h 108"/>
                <a:gd name="T12" fmla="*/ 104 w 106"/>
                <a:gd name="T13" fmla="*/ 36 h 108"/>
                <a:gd name="T14" fmla="*/ 106 w 106"/>
                <a:gd name="T15" fmla="*/ 40 h 108"/>
                <a:gd name="T16" fmla="*/ 104 w 106"/>
                <a:gd name="T17" fmla="*/ 46 h 108"/>
                <a:gd name="T18" fmla="*/ 46 w 106"/>
                <a:gd name="T19" fmla="*/ 106 h 108"/>
                <a:gd name="T20" fmla="*/ 46 w 106"/>
                <a:gd name="T21" fmla="*/ 106 h 108"/>
                <a:gd name="T22" fmla="*/ 42 w 106"/>
                <a:gd name="T23" fmla="*/ 108 h 108"/>
                <a:gd name="T24" fmla="*/ 36 w 106"/>
                <a:gd name="T25" fmla="*/ 106 h 108"/>
                <a:gd name="T26" fmla="*/ 2 w 106"/>
                <a:gd name="T27" fmla="*/ 72 h 108"/>
                <a:gd name="T28" fmla="*/ 2 w 106"/>
                <a:gd name="T29" fmla="*/ 72 h 108"/>
                <a:gd name="T30" fmla="*/ 0 w 106"/>
                <a:gd name="T31" fmla="*/ 66 h 108"/>
                <a:gd name="T32" fmla="*/ 2 w 106"/>
                <a:gd name="T33" fmla="*/ 62 h 108"/>
                <a:gd name="T34" fmla="*/ 2 w 106"/>
                <a:gd name="T35" fmla="*/ 6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6" h="108">
                  <a:moveTo>
                    <a:pt x="2" y="62"/>
                  </a:moveTo>
                  <a:lnTo>
                    <a:pt x="58" y="2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6" y="40"/>
                  </a:lnTo>
                  <a:lnTo>
                    <a:pt x="104" y="46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2" y="108"/>
                  </a:lnTo>
                  <a:lnTo>
                    <a:pt x="36" y="106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62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1" name="Freeform 305"/>
            <p:cNvSpPr/>
            <p:nvPr/>
          </p:nvSpPr>
          <p:spPr bwMode="auto">
            <a:xfrm>
              <a:off x="20177125" y="-608012"/>
              <a:ext cx="146050" cy="146050"/>
            </a:xfrm>
            <a:custGeom>
              <a:avLst/>
              <a:gdLst>
                <a:gd name="T0" fmla="*/ 0 w 92"/>
                <a:gd name="T1" fmla="*/ 58 h 92"/>
                <a:gd name="T2" fmla="*/ 58 w 92"/>
                <a:gd name="T3" fmla="*/ 0 h 92"/>
                <a:gd name="T4" fmla="*/ 92 w 92"/>
                <a:gd name="T5" fmla="*/ 32 h 92"/>
                <a:gd name="T6" fmla="*/ 36 w 92"/>
                <a:gd name="T7" fmla="*/ 92 h 92"/>
                <a:gd name="T8" fmla="*/ 0 w 92"/>
                <a:gd name="T9" fmla="*/ 5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2">
                  <a:moveTo>
                    <a:pt x="0" y="58"/>
                  </a:moveTo>
                  <a:lnTo>
                    <a:pt x="58" y="0"/>
                  </a:lnTo>
                  <a:lnTo>
                    <a:pt x="92" y="32"/>
                  </a:lnTo>
                  <a:lnTo>
                    <a:pt x="36" y="92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B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2" name="Freeform 306"/>
            <p:cNvSpPr/>
            <p:nvPr/>
          </p:nvSpPr>
          <p:spPr bwMode="auto">
            <a:xfrm>
              <a:off x="19996150" y="-134937"/>
              <a:ext cx="314325" cy="311150"/>
            </a:xfrm>
            <a:custGeom>
              <a:avLst/>
              <a:gdLst>
                <a:gd name="T0" fmla="*/ 28 w 198"/>
                <a:gd name="T1" fmla="*/ 30 h 196"/>
                <a:gd name="T2" fmla="*/ 28 w 198"/>
                <a:gd name="T3" fmla="*/ 30 h 196"/>
                <a:gd name="T4" fmla="*/ 42 w 198"/>
                <a:gd name="T5" fmla="*/ 18 h 196"/>
                <a:gd name="T6" fmla="*/ 60 w 198"/>
                <a:gd name="T7" fmla="*/ 8 h 196"/>
                <a:gd name="T8" fmla="*/ 78 w 198"/>
                <a:gd name="T9" fmla="*/ 2 h 196"/>
                <a:gd name="T10" fmla="*/ 96 w 198"/>
                <a:gd name="T11" fmla="*/ 0 h 196"/>
                <a:gd name="T12" fmla="*/ 116 w 198"/>
                <a:gd name="T13" fmla="*/ 2 h 196"/>
                <a:gd name="T14" fmla="*/ 134 w 198"/>
                <a:gd name="T15" fmla="*/ 6 h 196"/>
                <a:gd name="T16" fmla="*/ 150 w 198"/>
                <a:gd name="T17" fmla="*/ 14 h 196"/>
                <a:gd name="T18" fmla="*/ 166 w 198"/>
                <a:gd name="T19" fmla="*/ 26 h 196"/>
                <a:gd name="T20" fmla="*/ 166 w 198"/>
                <a:gd name="T21" fmla="*/ 26 h 196"/>
                <a:gd name="T22" fmla="*/ 180 w 198"/>
                <a:gd name="T23" fmla="*/ 42 h 196"/>
                <a:gd name="T24" fmla="*/ 190 w 198"/>
                <a:gd name="T25" fmla="*/ 58 h 196"/>
                <a:gd name="T26" fmla="*/ 194 w 198"/>
                <a:gd name="T27" fmla="*/ 76 h 196"/>
                <a:gd name="T28" fmla="*/ 198 w 198"/>
                <a:gd name="T29" fmla="*/ 96 h 196"/>
                <a:gd name="T30" fmla="*/ 196 w 198"/>
                <a:gd name="T31" fmla="*/ 114 h 196"/>
                <a:gd name="T32" fmla="*/ 190 w 198"/>
                <a:gd name="T33" fmla="*/ 132 h 196"/>
                <a:gd name="T34" fmla="*/ 182 w 198"/>
                <a:gd name="T35" fmla="*/ 150 h 196"/>
                <a:gd name="T36" fmla="*/ 170 w 198"/>
                <a:gd name="T37" fmla="*/ 166 h 196"/>
                <a:gd name="T38" fmla="*/ 170 w 198"/>
                <a:gd name="T39" fmla="*/ 166 h 196"/>
                <a:gd name="T40" fmla="*/ 154 w 198"/>
                <a:gd name="T41" fmla="*/ 180 h 196"/>
                <a:gd name="T42" fmla="*/ 138 w 198"/>
                <a:gd name="T43" fmla="*/ 188 h 196"/>
                <a:gd name="T44" fmla="*/ 120 w 198"/>
                <a:gd name="T45" fmla="*/ 194 h 196"/>
                <a:gd name="T46" fmla="*/ 102 w 198"/>
                <a:gd name="T47" fmla="*/ 196 h 196"/>
                <a:gd name="T48" fmla="*/ 82 w 198"/>
                <a:gd name="T49" fmla="*/ 196 h 196"/>
                <a:gd name="T50" fmla="*/ 64 w 198"/>
                <a:gd name="T51" fmla="*/ 190 h 196"/>
                <a:gd name="T52" fmla="*/ 46 w 198"/>
                <a:gd name="T53" fmla="*/ 182 h 196"/>
                <a:gd name="T54" fmla="*/ 30 w 198"/>
                <a:gd name="T55" fmla="*/ 170 h 196"/>
                <a:gd name="T56" fmla="*/ 30 w 198"/>
                <a:gd name="T57" fmla="*/ 170 h 196"/>
                <a:gd name="T58" fmla="*/ 18 w 198"/>
                <a:gd name="T59" fmla="*/ 154 h 196"/>
                <a:gd name="T60" fmla="*/ 8 w 198"/>
                <a:gd name="T61" fmla="*/ 138 h 196"/>
                <a:gd name="T62" fmla="*/ 2 w 198"/>
                <a:gd name="T63" fmla="*/ 120 h 196"/>
                <a:gd name="T64" fmla="*/ 0 w 198"/>
                <a:gd name="T65" fmla="*/ 100 h 196"/>
                <a:gd name="T66" fmla="*/ 2 w 198"/>
                <a:gd name="T67" fmla="*/ 82 h 196"/>
                <a:gd name="T68" fmla="*/ 6 w 198"/>
                <a:gd name="T69" fmla="*/ 64 h 196"/>
                <a:gd name="T70" fmla="*/ 16 w 198"/>
                <a:gd name="T71" fmla="*/ 46 h 196"/>
                <a:gd name="T72" fmla="*/ 28 w 198"/>
                <a:gd name="T73" fmla="*/ 30 h 196"/>
                <a:gd name="T74" fmla="*/ 28 w 198"/>
                <a:gd name="T75" fmla="*/ 3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8" h="196">
                  <a:moveTo>
                    <a:pt x="28" y="30"/>
                  </a:moveTo>
                  <a:lnTo>
                    <a:pt x="28" y="30"/>
                  </a:lnTo>
                  <a:lnTo>
                    <a:pt x="42" y="18"/>
                  </a:lnTo>
                  <a:lnTo>
                    <a:pt x="60" y="8"/>
                  </a:lnTo>
                  <a:lnTo>
                    <a:pt x="78" y="2"/>
                  </a:lnTo>
                  <a:lnTo>
                    <a:pt x="96" y="0"/>
                  </a:lnTo>
                  <a:lnTo>
                    <a:pt x="116" y="2"/>
                  </a:lnTo>
                  <a:lnTo>
                    <a:pt x="134" y="6"/>
                  </a:lnTo>
                  <a:lnTo>
                    <a:pt x="150" y="14"/>
                  </a:lnTo>
                  <a:lnTo>
                    <a:pt x="166" y="26"/>
                  </a:lnTo>
                  <a:lnTo>
                    <a:pt x="166" y="26"/>
                  </a:lnTo>
                  <a:lnTo>
                    <a:pt x="180" y="42"/>
                  </a:lnTo>
                  <a:lnTo>
                    <a:pt x="190" y="58"/>
                  </a:lnTo>
                  <a:lnTo>
                    <a:pt x="194" y="76"/>
                  </a:lnTo>
                  <a:lnTo>
                    <a:pt x="198" y="96"/>
                  </a:lnTo>
                  <a:lnTo>
                    <a:pt x="196" y="114"/>
                  </a:lnTo>
                  <a:lnTo>
                    <a:pt x="190" y="132"/>
                  </a:lnTo>
                  <a:lnTo>
                    <a:pt x="182" y="150"/>
                  </a:lnTo>
                  <a:lnTo>
                    <a:pt x="170" y="166"/>
                  </a:lnTo>
                  <a:lnTo>
                    <a:pt x="170" y="166"/>
                  </a:lnTo>
                  <a:lnTo>
                    <a:pt x="154" y="180"/>
                  </a:lnTo>
                  <a:lnTo>
                    <a:pt x="138" y="188"/>
                  </a:lnTo>
                  <a:lnTo>
                    <a:pt x="120" y="194"/>
                  </a:lnTo>
                  <a:lnTo>
                    <a:pt x="102" y="196"/>
                  </a:lnTo>
                  <a:lnTo>
                    <a:pt x="82" y="196"/>
                  </a:lnTo>
                  <a:lnTo>
                    <a:pt x="64" y="190"/>
                  </a:lnTo>
                  <a:lnTo>
                    <a:pt x="46" y="182"/>
                  </a:lnTo>
                  <a:lnTo>
                    <a:pt x="30" y="170"/>
                  </a:lnTo>
                  <a:lnTo>
                    <a:pt x="30" y="170"/>
                  </a:lnTo>
                  <a:lnTo>
                    <a:pt x="18" y="154"/>
                  </a:lnTo>
                  <a:lnTo>
                    <a:pt x="8" y="138"/>
                  </a:lnTo>
                  <a:lnTo>
                    <a:pt x="2" y="120"/>
                  </a:lnTo>
                  <a:lnTo>
                    <a:pt x="0" y="100"/>
                  </a:lnTo>
                  <a:lnTo>
                    <a:pt x="2" y="82"/>
                  </a:lnTo>
                  <a:lnTo>
                    <a:pt x="6" y="64"/>
                  </a:lnTo>
                  <a:lnTo>
                    <a:pt x="16" y="46"/>
                  </a:lnTo>
                  <a:lnTo>
                    <a:pt x="28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6D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23" name="Freeform 307"/>
            <p:cNvSpPr/>
            <p:nvPr/>
          </p:nvSpPr>
          <p:spPr bwMode="auto">
            <a:xfrm>
              <a:off x="20066000" y="-100012"/>
              <a:ext cx="114300" cy="114300"/>
            </a:xfrm>
            <a:custGeom>
              <a:avLst/>
              <a:gdLst>
                <a:gd name="T0" fmla="*/ 10 w 72"/>
                <a:gd name="T1" fmla="*/ 12 h 72"/>
                <a:gd name="T2" fmla="*/ 10 w 72"/>
                <a:gd name="T3" fmla="*/ 12 h 72"/>
                <a:gd name="T4" fmla="*/ 16 w 72"/>
                <a:gd name="T5" fmla="*/ 6 h 72"/>
                <a:gd name="T6" fmla="*/ 22 w 72"/>
                <a:gd name="T7" fmla="*/ 4 h 72"/>
                <a:gd name="T8" fmla="*/ 28 w 72"/>
                <a:gd name="T9" fmla="*/ 2 h 72"/>
                <a:gd name="T10" fmla="*/ 34 w 72"/>
                <a:gd name="T11" fmla="*/ 0 h 72"/>
                <a:gd name="T12" fmla="*/ 42 w 72"/>
                <a:gd name="T13" fmla="*/ 0 h 72"/>
                <a:gd name="T14" fmla="*/ 48 w 72"/>
                <a:gd name="T15" fmla="*/ 2 h 72"/>
                <a:gd name="T16" fmla="*/ 54 w 72"/>
                <a:gd name="T17" fmla="*/ 6 h 72"/>
                <a:gd name="T18" fmla="*/ 60 w 72"/>
                <a:gd name="T19" fmla="*/ 10 h 72"/>
                <a:gd name="T20" fmla="*/ 60 w 72"/>
                <a:gd name="T21" fmla="*/ 10 h 72"/>
                <a:gd name="T22" fmla="*/ 64 w 72"/>
                <a:gd name="T23" fmla="*/ 16 h 72"/>
                <a:gd name="T24" fmla="*/ 68 w 72"/>
                <a:gd name="T25" fmla="*/ 22 h 72"/>
                <a:gd name="T26" fmla="*/ 70 w 72"/>
                <a:gd name="T27" fmla="*/ 28 h 72"/>
                <a:gd name="T28" fmla="*/ 72 w 72"/>
                <a:gd name="T29" fmla="*/ 36 h 72"/>
                <a:gd name="T30" fmla="*/ 70 w 72"/>
                <a:gd name="T31" fmla="*/ 42 h 72"/>
                <a:gd name="T32" fmla="*/ 68 w 72"/>
                <a:gd name="T33" fmla="*/ 48 h 72"/>
                <a:gd name="T34" fmla="*/ 66 w 72"/>
                <a:gd name="T35" fmla="*/ 54 h 72"/>
                <a:gd name="T36" fmla="*/ 62 w 72"/>
                <a:gd name="T37" fmla="*/ 60 h 72"/>
                <a:gd name="T38" fmla="*/ 62 w 72"/>
                <a:gd name="T39" fmla="*/ 60 h 72"/>
                <a:gd name="T40" fmla="*/ 56 w 72"/>
                <a:gd name="T41" fmla="*/ 66 h 72"/>
                <a:gd name="T42" fmla="*/ 50 w 72"/>
                <a:gd name="T43" fmla="*/ 68 h 72"/>
                <a:gd name="T44" fmla="*/ 44 w 72"/>
                <a:gd name="T45" fmla="*/ 70 h 72"/>
                <a:gd name="T46" fmla="*/ 36 w 72"/>
                <a:gd name="T47" fmla="*/ 72 h 72"/>
                <a:gd name="T48" fmla="*/ 30 w 72"/>
                <a:gd name="T49" fmla="*/ 72 h 72"/>
                <a:gd name="T50" fmla="*/ 22 w 72"/>
                <a:gd name="T51" fmla="*/ 70 h 72"/>
                <a:gd name="T52" fmla="*/ 16 w 72"/>
                <a:gd name="T53" fmla="*/ 66 h 72"/>
                <a:gd name="T54" fmla="*/ 10 w 72"/>
                <a:gd name="T55" fmla="*/ 62 h 72"/>
                <a:gd name="T56" fmla="*/ 10 w 72"/>
                <a:gd name="T57" fmla="*/ 62 h 72"/>
                <a:gd name="T58" fmla="*/ 6 w 72"/>
                <a:gd name="T59" fmla="*/ 56 h 72"/>
                <a:gd name="T60" fmla="*/ 2 w 72"/>
                <a:gd name="T61" fmla="*/ 50 h 72"/>
                <a:gd name="T62" fmla="*/ 0 w 72"/>
                <a:gd name="T63" fmla="*/ 44 h 72"/>
                <a:gd name="T64" fmla="*/ 0 w 72"/>
                <a:gd name="T65" fmla="*/ 36 h 72"/>
                <a:gd name="T66" fmla="*/ 0 w 72"/>
                <a:gd name="T67" fmla="*/ 30 h 72"/>
                <a:gd name="T68" fmla="*/ 2 w 72"/>
                <a:gd name="T69" fmla="*/ 24 h 72"/>
                <a:gd name="T70" fmla="*/ 6 w 72"/>
                <a:gd name="T71" fmla="*/ 18 h 72"/>
                <a:gd name="T72" fmla="*/ 10 w 72"/>
                <a:gd name="T73" fmla="*/ 12 h 72"/>
                <a:gd name="T74" fmla="*/ 10 w 72"/>
                <a:gd name="T75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72">
                  <a:moveTo>
                    <a:pt x="10" y="12"/>
                  </a:moveTo>
                  <a:lnTo>
                    <a:pt x="10" y="12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4" y="6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28"/>
                  </a:lnTo>
                  <a:lnTo>
                    <a:pt x="72" y="36"/>
                  </a:lnTo>
                  <a:lnTo>
                    <a:pt x="70" y="42"/>
                  </a:lnTo>
                  <a:lnTo>
                    <a:pt x="68" y="48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56" y="66"/>
                  </a:lnTo>
                  <a:lnTo>
                    <a:pt x="50" y="68"/>
                  </a:lnTo>
                  <a:lnTo>
                    <a:pt x="44" y="70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2" y="70"/>
                  </a:lnTo>
                  <a:lnTo>
                    <a:pt x="16" y="66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6" y="56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43865" y="1483360"/>
            <a:ext cx="3834765" cy="3928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、对于进度落后的学生可通过该栏目的“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 按钮发送督促信息。可手动督促，也可以设置自动督促或按规则督促，每天每位学生可被督促一次。学生会在W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端、A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端站内信收到相应学习督促私信。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、老师点击具体学生姓名还可以直接查看学生的具体学习情况。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8630" y="1741170"/>
            <a:ext cx="7192645" cy="37655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80060" y="1162685"/>
            <a:ext cx="4350385" cy="49764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在选课老师主页顶部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【消息】入口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或课程界面点击右侧的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【消息中心】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页面，点击”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发布通知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“按钮。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、老师可以选择自己所在的班级（单个或多个），填写内容，点击“确定“即可发送。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、老师所发的通知，学生可在学生主页-消息中心-“通知”中查看。老师发送时勾选为“重要通知“的内容，通知内容会显示特殊提醒标志。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831080" y="1162685"/>
            <a:ext cx="6334125" cy="558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30445" y="1721485"/>
            <a:ext cx="6334760" cy="19570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30445" y="3879215"/>
            <a:ext cx="6334125" cy="2259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02-2-4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80060" y="1362075"/>
            <a:ext cx="11247120" cy="26333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在选课老师主页顶部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【消息】入口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或课程界面右侧的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【消息中心】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【课程事务】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页面，老师可以处理“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作业重做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”和“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若章测试全为客观题，学生“申请重做”后，系统会自动同意，无需老师处理；若章测试含有主观题，在老师批阅后，学生可“申请重做”，但是否同意/拒绝需要老师手动处理。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见面课方面，若学生的学习形式为“在线观看”的，在期末考试开放前观看直播或回放即可，不需要进行“请假”；若学生的学习形式为“现场签到”，若因为各种原因未能参加的，可在线上申请“请假”，但是否同意/拒绝需要老师手动处理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【课程事务】中的事务，老师可以“批量同意”或“批量拒绝”。</a:t>
            </a:r>
            <a:endParaRPr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345" y="4079240"/>
            <a:ext cx="10927715" cy="22580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79081" y="1658467"/>
            <a:ext cx="3409354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【作业考试】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栏目可查看本课程所有章节测试及考试的完成情况。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、如设置有主观题的课程可通过“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”按钮进行在线批阅。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试卷详情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即可查看或预览章节测试及考试的具体题目。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88435" y="1435735"/>
            <a:ext cx="7517130" cy="4469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02-3-2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作业考试管理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443865" y="1231265"/>
            <a:ext cx="554672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、由于学生的各种个人原因，如：章测试申请重做超过3次、期末考试打开后没做、试卷超时自动提交等，希望老师再给一次机会，从功能上，老师从对应作业考试列表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进去找到学生提交的作业试卷可进行“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”操作，老师可根据实际情况选择是否处理。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、期末考试开放后，则章测试无法再进行“重做”操作。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、期末考试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老师需谨慎处理，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且务必在考试有效期内操作，一旦考试结束将无法再退回。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1575" y="1162685"/>
            <a:ext cx="4986655" cy="29648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575" y="3764915"/>
            <a:ext cx="5080000" cy="24441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02-4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791" y="1600682"/>
            <a:ext cx="3158490" cy="4799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、老师可通过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【问答】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栏目参与互动。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”即可进入本班级所讨论的论题。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、关于问答规则的详细说明，点击课程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入口后，在置顶的</a:t>
            </a:r>
            <a:r>
              <a:rPr lang="zh-CN" altLang="en-US" sz="2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下方文字处了解。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"/>
            </a:pP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73170" y="2698115"/>
            <a:ext cx="7557135" cy="31216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510" y="1413510"/>
            <a:ext cx="8027670" cy="1050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02-5-1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686435" y="1428115"/>
            <a:ext cx="360807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、从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【见面课】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栏目进入本课程的见面课管理。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”即可进入本次见面课。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、如设置了统一组织见面课的类型，可放大右上角二维码进行学生考勤签到，在“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小铅笔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”处进行现场得分编辑，亦可批量给分。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31030" y="1833880"/>
            <a:ext cx="6497955" cy="3693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02-5-2 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7"/>
          <p:cNvSpPr txBox="1"/>
          <p:nvPr/>
        </p:nvSpPr>
        <p:spPr>
          <a:xfrm>
            <a:off x="1304290" y="1522730"/>
            <a:ext cx="9363075" cy="37973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、不同“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”组织模式成绩说明：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统一组织直播互动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统一组织回看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在见面课直播时间同步参加见面课，老师线下准备签到表让学生现场签到（或使用二维码签到），见面课结束后，老师根据签到表线上录入见面课考勤分和课堂表现分。因有确实理由无法参加见面课的学生可以在平台上申请请假，老师审批同意后，学生观看见面课直播或回放的80%后得考勤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学生自行观看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：学生观看见面课直播或回放的80%后得本次见面课的考勤分及表现分。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969291" y="0"/>
            <a:ext cx="7222709" cy="6858000"/>
          </a:xfrm>
          <a:prstGeom prst="rect">
            <a:avLst/>
          </a:prstGeom>
          <a:solidFill>
            <a:srgbClr val="3B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3992" y="2846214"/>
            <a:ext cx="543609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99766" y="161327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考核与成绩管理 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966796">
            <a:off x="-954697" y="1925190"/>
            <a:ext cx="5717666" cy="332422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5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865" y="1229995"/>
            <a:ext cx="3993515" cy="4821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、课程期末考试需在规定时间段内完成，按照老师提供的自定义考试时间段进行，如未提供自定义时间则按平台默认的考试时间进行；自定义考试时间可根据选课老师要求进行适当调整，考试未开始前需至少提前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告知修改。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【作业考试】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栏目，下拉至最后即为考试试卷。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、如课程有主观题，需要老师点击“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”按钮在线批改。若为客观题，则系统会自动阅卷。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buFont typeface="Wingdings" panose="05000000000000000000" charset="0"/>
              <a:buChar char="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5040" y="1230630"/>
            <a:ext cx="6962140" cy="4674235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2396200" y="3266479"/>
            <a:ext cx="647700" cy="81081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KSO_GN3"/>
          <p:cNvSpPr txBox="1">
            <a:spLocks noChangeArrowheads="1"/>
          </p:cNvSpPr>
          <p:nvPr/>
        </p:nvSpPr>
        <p:spPr bwMode="auto">
          <a:xfrm>
            <a:off x="1637375" y="3266478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7654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7654"/>
              </a:solidFill>
              <a:effectLst/>
              <a:uLnTx/>
              <a:uFillTx/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2396200" y="2408037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KSO_GN2"/>
          <p:cNvSpPr txBox="1">
            <a:spLocks noChangeArrowheads="1"/>
          </p:cNvSpPr>
          <p:nvPr/>
        </p:nvSpPr>
        <p:spPr bwMode="auto">
          <a:xfrm>
            <a:off x="1637375" y="2408037"/>
            <a:ext cx="954088" cy="69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7654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7654"/>
              </a:solidFill>
              <a:effectLst/>
              <a:uLnTx/>
              <a:uFillTx/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2396200" y="1548406"/>
            <a:ext cx="647700" cy="810816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KSO_GN1"/>
          <p:cNvSpPr txBox="1">
            <a:spLocks noChangeArrowheads="1"/>
          </p:cNvSpPr>
          <p:nvPr/>
        </p:nvSpPr>
        <p:spPr bwMode="auto">
          <a:xfrm>
            <a:off x="1637375" y="1548406"/>
            <a:ext cx="954088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7654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01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7654"/>
              </a:solidFill>
              <a:effectLst/>
              <a:uLnTx/>
              <a:uFillTx/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396200" y="412611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KSO_GN3"/>
          <p:cNvSpPr txBox="1">
            <a:spLocks noChangeArrowheads="1"/>
          </p:cNvSpPr>
          <p:nvPr/>
        </p:nvSpPr>
        <p:spPr bwMode="auto">
          <a:xfrm>
            <a:off x="1637375" y="412671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7654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04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7654"/>
              </a:solidFill>
              <a:effectLst/>
              <a:uLnTx/>
              <a:uFillTx/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</a:endParaRPr>
          </a:p>
        </p:txBody>
      </p:sp>
      <p:cxnSp>
        <p:nvCxnSpPr>
          <p:cNvPr id="12" name="直接连接符 11"/>
          <p:cNvCxnSpPr/>
          <p:nvPr>
            <p:custDataLst>
              <p:tags r:id="rId1"/>
            </p:custDataLst>
          </p:nvPr>
        </p:nvCxnSpPr>
        <p:spPr>
          <a:xfrm flipH="1">
            <a:off x="2395565" y="4941450"/>
            <a:ext cx="647700" cy="809625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GN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36740" y="4942051"/>
            <a:ext cx="954088" cy="69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7654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</a:rPr>
              <a:t>05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7654"/>
              </a:solidFill>
              <a:effectLst/>
              <a:uLnTx/>
              <a:uFillTx/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5"/>
          <p:cNvSpPr txBox="1"/>
          <p:nvPr/>
        </p:nvSpPr>
        <p:spPr>
          <a:xfrm>
            <a:off x="3262630" y="1555115"/>
            <a:ext cx="1948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</a:rPr>
              <a:t>登录认证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5" name="文本框 17"/>
          <p:cNvSpPr txBox="1"/>
          <p:nvPr/>
        </p:nvSpPr>
        <p:spPr>
          <a:xfrm>
            <a:off x="3263265" y="23507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</a:rPr>
              <a:t>平台操作与课程运行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6" name="文本框 21"/>
          <p:cNvSpPr txBox="1"/>
          <p:nvPr/>
        </p:nvSpPr>
        <p:spPr>
          <a:xfrm>
            <a:off x="3263265" y="327977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</a:rPr>
              <a:t>考核与成绩管理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17" name="文本框 23"/>
          <p:cNvSpPr txBox="1"/>
          <p:nvPr/>
        </p:nvSpPr>
        <p:spPr>
          <a:xfrm>
            <a:off x="3263265" y="4152265"/>
            <a:ext cx="52622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  <a:cs typeface="仿宋" panose="02010609060101010101" charset="-122"/>
              </a:rPr>
              <a:t>知到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  <a:cs typeface="仿宋" panose="02010609060101010101" charset="-122"/>
              </a:rPr>
              <a:t>-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  <a:cs typeface="仿宋" panose="02010609060101010101" charset="-122"/>
              </a:rPr>
              <a:t>教师版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  <a:cs typeface="仿宋" panose="02010609060101010101" charset="-122"/>
              </a:rPr>
              <a:t>APP</a:t>
            </a: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  <a:cs typeface="仿宋" panose="02010609060101010101" charset="-122"/>
              </a:rPr>
              <a:t>下载与使用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Bold" pitchFamily="34" charset="-122"/>
              <a:ea typeface="思源黑体 CN Bold" pitchFamily="34" charset="-122"/>
              <a:cs typeface="仿宋" panose="02010609060101010101" charset="-122"/>
            </a:endParaRPr>
          </a:p>
        </p:txBody>
      </p:sp>
      <p:sp>
        <p:nvSpPr>
          <p:cNvPr id="18" name="文本框 24"/>
          <p:cNvSpPr txBox="1"/>
          <p:nvPr/>
        </p:nvSpPr>
        <p:spPr>
          <a:xfrm>
            <a:off x="3263265" y="494919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itchFamily="34" charset="-122"/>
                <a:ea typeface="思源黑体 CN Bold" pitchFamily="34" charset="-122"/>
              </a:rPr>
              <a:t>教师自助功能操作</a:t>
            </a:r>
            <a:endParaRPr lang="zh-CN" altLang="en-US" sz="3200">
              <a:solidFill>
                <a:schemeClr val="tx1">
                  <a:lumMod val="75000"/>
                  <a:lumOff val="25000"/>
                </a:schemeClr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2" name="文本框 45"/>
          <p:cNvSpPr txBox="1"/>
          <p:nvPr/>
        </p:nvSpPr>
        <p:spPr>
          <a:xfrm>
            <a:off x="4705068" y="343910"/>
            <a:ext cx="2781865" cy="651033"/>
          </a:xfrm>
          <a:prstGeom prst="rect">
            <a:avLst/>
          </a:prstGeom>
          <a:noFill/>
        </p:spPr>
        <p:txBody>
          <a:bodyPr wrap="none" rtlCol="0">
            <a:no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4000" spc="600" dirty="0" smtClean="0">
                <a:solidFill>
                  <a:srgbClr val="FF7654"/>
                </a:solidFill>
                <a:latin typeface="思源黑体 CN Bold" pitchFamily="34" charset="-122"/>
                <a:ea typeface="思源黑体 CN Bold" pitchFamily="34" charset="-122"/>
              </a:rPr>
              <a:t>目录</a:t>
            </a:r>
            <a:endParaRPr lang="zh-CN" altLang="en-US" sz="4000" spc="600" dirty="0">
              <a:solidFill>
                <a:srgbClr val="FF7654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363268" y="513674"/>
            <a:ext cx="3465464" cy="307269"/>
            <a:chOff x="3627717" y="513674"/>
            <a:chExt cx="3465464" cy="307269"/>
          </a:xfrm>
        </p:grpSpPr>
        <p:grpSp>
          <p:nvGrpSpPr>
            <p:cNvPr id="25" name="组合 24"/>
            <p:cNvGrpSpPr/>
            <p:nvPr/>
          </p:nvGrpSpPr>
          <p:grpSpPr>
            <a:xfrm flipH="1">
              <a:off x="6274031" y="513674"/>
              <a:ext cx="819150" cy="303034"/>
              <a:chOff x="4229100" y="809417"/>
              <a:chExt cx="2432050" cy="596855"/>
            </a:xfrm>
          </p:grpSpPr>
          <p:sp>
            <p:nvSpPr>
              <p:cNvPr id="30" name="箭头: 右 48"/>
              <p:cNvSpPr/>
              <p:nvPr/>
            </p:nvSpPr>
            <p:spPr>
              <a:xfrm>
                <a:off x="4229100" y="809417"/>
                <a:ext cx="704850" cy="596855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B4B7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箭头: 右 49"/>
              <p:cNvSpPr/>
              <p:nvPr/>
            </p:nvSpPr>
            <p:spPr>
              <a:xfrm>
                <a:off x="5092700" y="809417"/>
                <a:ext cx="704850" cy="596855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B4B7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箭头: 右 50"/>
              <p:cNvSpPr/>
              <p:nvPr/>
            </p:nvSpPr>
            <p:spPr>
              <a:xfrm>
                <a:off x="5956300" y="809417"/>
                <a:ext cx="704850" cy="596855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B4B7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627717" y="517909"/>
              <a:ext cx="819150" cy="303034"/>
              <a:chOff x="4229100" y="809417"/>
              <a:chExt cx="2432050" cy="596855"/>
            </a:xfrm>
          </p:grpSpPr>
          <p:sp>
            <p:nvSpPr>
              <p:cNvPr id="27" name="箭头: 右 52"/>
              <p:cNvSpPr/>
              <p:nvPr/>
            </p:nvSpPr>
            <p:spPr>
              <a:xfrm>
                <a:off x="4229100" y="809417"/>
                <a:ext cx="704850" cy="596855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B4B7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箭头: 右 53"/>
              <p:cNvSpPr/>
              <p:nvPr/>
            </p:nvSpPr>
            <p:spPr>
              <a:xfrm>
                <a:off x="5092700" y="809417"/>
                <a:ext cx="704850" cy="596855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B4B7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箭头: 右 54"/>
              <p:cNvSpPr/>
              <p:nvPr/>
            </p:nvSpPr>
            <p:spPr>
              <a:xfrm>
                <a:off x="5956300" y="809417"/>
                <a:ext cx="704850" cy="596855"/>
              </a:xfrm>
              <a:prstGeom prst="rightArrow">
                <a:avLst/>
              </a:pr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3B4B7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63" y="3668247"/>
            <a:ext cx="6617999" cy="407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03-1-2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期末考核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3890" y="1278890"/>
            <a:ext cx="10757535" cy="4821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期末考试注意事项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）根据课程教学计划，提前两周强调期末考试时间，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提醒督促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学生完成课程学习（在线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视频和见面课）、积极备考；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期末考试一旦开始，暨在线学习结束，观看视频、见面课回放、完成章测试作业、问答均不再计分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）考试阶段，要反复提醒未考试的同学及时参加考试；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试卷一旦打开，就开始倒计时，时间一到系统会自动提交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；请学生在点开试卷前做好考前准备工作，提醒学生注意网络是否足够稳定，手机考试的电量是否充足；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中途因故无法考试的，只要仍在考试时限内，可以再次进入考试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）学生打开了试卷但未提交，则系统会在当天晚上自动提交；学生未在考试周期里打开试卷，考试周期截止，系统自动收卷，试卷成绩为0分；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）请务必在规定的考试时间周期内完成考试，考试周期结束后课程就全部结束了。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考试机会只有一次，务必在做好充分准备后再进行考试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，提醒学生不要抱着试一下的心态去点开试卷，以免造成考试被动提交的情况。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735330" y="2047240"/>
            <a:ext cx="289306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【成绩管理】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栏目，点击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成绩规则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可查看该课程成绩比例。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、在班级列表点击“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”可查询每个学生的详细得分。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0150" y="1309370"/>
            <a:ext cx="8020685" cy="45650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03-2-2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成绩管理与导出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4515" y="1450975"/>
            <a:ext cx="4064000" cy="4661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、成绩详情页面，点击总成绩下方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小铅笔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可在成绩发布前对学生总成绩进行编辑调整；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、并可通过“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导出表格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”按钮，导出课程最终成绩表；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、如果有主观题，需要先手动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发布成绩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后再导出表格；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、老师务必在期末考试结束前完成学生见面课分数录入（如有）、在最终成绩发布前完成主观题测试批改（如有）和成绩确认工作。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1515" y="1609725"/>
            <a:ext cx="7225665" cy="403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13"/>
          <p:cNvSpPr/>
          <p:nvPr/>
        </p:nvSpPr>
        <p:spPr>
          <a:xfrm>
            <a:off x="6096000" y="1134646"/>
            <a:ext cx="6096000" cy="3904584"/>
          </a:xfrm>
          <a:custGeom>
            <a:avLst/>
            <a:gdLst>
              <a:gd name="connsiteX0" fmla="*/ 4152327 w 6096000"/>
              <a:gd name="connsiteY0" fmla="*/ 0 h 3904584"/>
              <a:gd name="connsiteX1" fmla="*/ 6096000 w 6096000"/>
              <a:gd name="connsiteY1" fmla="*/ 0 h 3904584"/>
              <a:gd name="connsiteX2" fmla="*/ 6096000 w 6096000"/>
              <a:gd name="connsiteY2" fmla="*/ 3904584 h 3904584"/>
              <a:gd name="connsiteX3" fmla="*/ 0 w 6096000"/>
              <a:gd name="connsiteY3" fmla="*/ 3904584 h 3904584"/>
              <a:gd name="connsiteX4" fmla="*/ 0 w 6096000"/>
              <a:gd name="connsiteY4" fmla="*/ 529556 h 3904584"/>
              <a:gd name="connsiteX5" fmla="*/ 3736244 w 6096000"/>
              <a:gd name="connsiteY5" fmla="*/ 529556 h 390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904584">
                <a:moveTo>
                  <a:pt x="4152327" y="0"/>
                </a:moveTo>
                <a:lnTo>
                  <a:pt x="6096000" y="0"/>
                </a:lnTo>
                <a:lnTo>
                  <a:pt x="6096000" y="3904584"/>
                </a:lnTo>
                <a:lnTo>
                  <a:pt x="0" y="3904584"/>
                </a:lnTo>
                <a:lnTo>
                  <a:pt x="0" y="529556"/>
                </a:lnTo>
                <a:lnTo>
                  <a:pt x="3736244" y="529556"/>
                </a:lnTo>
                <a:close/>
              </a:path>
            </a:pathLst>
          </a:custGeom>
          <a:blipFill>
            <a:blip r:embed="rId1"/>
            <a:stretch>
              <a:fillRect t="-67311" b="-6687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6096000" y="1134646"/>
            <a:ext cx="6096000" cy="3904584"/>
          </a:xfrm>
          <a:custGeom>
            <a:avLst/>
            <a:gdLst>
              <a:gd name="connsiteX0" fmla="*/ 4152327 w 6096000"/>
              <a:gd name="connsiteY0" fmla="*/ 0 h 3904584"/>
              <a:gd name="connsiteX1" fmla="*/ 6096000 w 6096000"/>
              <a:gd name="connsiteY1" fmla="*/ 0 h 3904584"/>
              <a:gd name="connsiteX2" fmla="*/ 6096000 w 6096000"/>
              <a:gd name="connsiteY2" fmla="*/ 3904584 h 3904584"/>
              <a:gd name="connsiteX3" fmla="*/ 0 w 6096000"/>
              <a:gd name="connsiteY3" fmla="*/ 3904584 h 3904584"/>
              <a:gd name="connsiteX4" fmla="*/ 0 w 6096000"/>
              <a:gd name="connsiteY4" fmla="*/ 529556 h 3904584"/>
              <a:gd name="connsiteX5" fmla="*/ 3736244 w 6096000"/>
              <a:gd name="connsiteY5" fmla="*/ 529556 h 390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904584">
                <a:moveTo>
                  <a:pt x="4152327" y="0"/>
                </a:moveTo>
                <a:lnTo>
                  <a:pt x="6096000" y="0"/>
                </a:lnTo>
                <a:lnTo>
                  <a:pt x="6096000" y="3904584"/>
                </a:lnTo>
                <a:lnTo>
                  <a:pt x="0" y="3904584"/>
                </a:lnTo>
                <a:lnTo>
                  <a:pt x="0" y="529556"/>
                </a:lnTo>
                <a:lnTo>
                  <a:pt x="3736244" y="529556"/>
                </a:lnTo>
                <a:close/>
              </a:path>
            </a:pathLst>
          </a:custGeom>
          <a:solidFill>
            <a:srgbClr val="FF765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5"/>
          <p:cNvSpPr/>
          <p:nvPr/>
        </p:nvSpPr>
        <p:spPr>
          <a:xfrm>
            <a:off x="0" y="1134646"/>
            <a:ext cx="6096000" cy="3904584"/>
          </a:xfrm>
          <a:custGeom>
            <a:avLst/>
            <a:gdLst>
              <a:gd name="connsiteX0" fmla="*/ 0 w 6096000"/>
              <a:gd name="connsiteY0" fmla="*/ 0 h 3904584"/>
              <a:gd name="connsiteX1" fmla="*/ 1943673 w 6096000"/>
              <a:gd name="connsiteY1" fmla="*/ 0 h 3904584"/>
              <a:gd name="connsiteX2" fmla="*/ 2359756 w 6096000"/>
              <a:gd name="connsiteY2" fmla="*/ 529556 h 3904584"/>
              <a:gd name="connsiteX3" fmla="*/ 6096000 w 6096000"/>
              <a:gd name="connsiteY3" fmla="*/ 529556 h 3904584"/>
              <a:gd name="connsiteX4" fmla="*/ 6096000 w 6096000"/>
              <a:gd name="connsiteY4" fmla="*/ 3904584 h 3904584"/>
              <a:gd name="connsiteX5" fmla="*/ 0 w 6096000"/>
              <a:gd name="connsiteY5" fmla="*/ 3904584 h 390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3904584">
                <a:moveTo>
                  <a:pt x="0" y="0"/>
                </a:moveTo>
                <a:lnTo>
                  <a:pt x="1943673" y="0"/>
                </a:lnTo>
                <a:lnTo>
                  <a:pt x="2359756" y="529556"/>
                </a:lnTo>
                <a:lnTo>
                  <a:pt x="6096000" y="529556"/>
                </a:lnTo>
                <a:lnTo>
                  <a:pt x="6096000" y="3904584"/>
                </a:lnTo>
                <a:lnTo>
                  <a:pt x="0" y="3904584"/>
                </a:lnTo>
                <a:close/>
              </a:path>
            </a:pathLst>
          </a:custGeom>
          <a:solidFill>
            <a:srgbClr val="3B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170672" y="2533774"/>
            <a:ext cx="6215309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en-US" altLang="zh-CN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下载与使用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91" y="1667351"/>
            <a:ext cx="3291951" cy="3494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8230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884555" y="2200910"/>
            <a:ext cx="402209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、下载知到教师端APP后，进入登录页；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、输入账号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初始密码（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Zhihuishu@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教工号后6位（若小于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等于6位，则为全部教工号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，操作和电脑端相同，登录后即可进入教师端界面。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6195" y="1365250"/>
            <a:ext cx="2513965" cy="4832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165" y="1365250"/>
            <a:ext cx="2286635" cy="48177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229870"/>
            <a:ext cx="9465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819785" y="2336165"/>
            <a:ext cx="3848100" cy="28917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【课程】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模块可查看对应课程目前学生的人数、学习进度、批阅主观题试卷、事务处理、见面课管理、问答参与、观看教程等；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、所有数据均与W</a:t>
            </a:r>
            <a:r>
              <a:rPr lang="en-US" altLang="zh-CN" sz="20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 err="1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</a:t>
            </a:r>
            <a:r>
              <a:rPr lang="zh-CN" altLang="en-US" sz="2000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端同步。</a:t>
            </a: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9395" y="1427480"/>
            <a:ext cx="2289175" cy="4650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0" y="1427480"/>
            <a:ext cx="2430145" cy="4823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229870"/>
            <a:ext cx="93179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04-2-2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知到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教师版 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6"/>
          <p:cNvSpPr txBox="1"/>
          <p:nvPr/>
        </p:nvSpPr>
        <p:spPr>
          <a:xfrm>
            <a:off x="642225" y="2183038"/>
            <a:ext cx="3712369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本学期选课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进去，可查询学生学习进度更具体的数据。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查看详情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可查看每位学生的学习进度情况，低于学习进度的可进行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督促。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7520" y="1823720"/>
            <a:ext cx="2202180" cy="4283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900" y="1725930"/>
            <a:ext cx="2167255" cy="4455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355" y="1725930"/>
            <a:ext cx="2593975" cy="45815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 flipH="1">
            <a:off x="6096000" y="-22225"/>
            <a:ext cx="6182995" cy="6903720"/>
          </a:xfrm>
          <a:prstGeom prst="rect">
            <a:avLst/>
          </a:prstGeom>
          <a:solidFill>
            <a:srgbClr val="3B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grpSp>
        <p:nvGrpSpPr>
          <p:cNvPr id="2" name="组合 7"/>
          <p:cNvGrpSpPr/>
          <p:nvPr/>
        </p:nvGrpSpPr>
        <p:grpSpPr>
          <a:xfrm>
            <a:off x="5061334" y="2372273"/>
            <a:ext cx="2069332" cy="2069332"/>
            <a:chOff x="5022429" y="2372273"/>
            <a:chExt cx="2069332" cy="2069332"/>
          </a:xfrm>
        </p:grpSpPr>
        <p:sp>
          <p:nvSpPr>
            <p:cNvPr id="5" name="Oval 26"/>
            <p:cNvSpPr/>
            <p:nvPr/>
          </p:nvSpPr>
          <p:spPr bwMode="auto">
            <a:xfrm>
              <a:off x="5022429" y="2372273"/>
              <a:ext cx="2069332" cy="206933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lt1"/>
                </a:solidFill>
              </a:endParaRPr>
            </a:p>
          </p:txBody>
        </p:sp>
        <p:sp>
          <p:nvSpPr>
            <p:cNvPr id="6" name="Oval 15"/>
            <p:cNvSpPr/>
            <p:nvPr/>
          </p:nvSpPr>
          <p:spPr>
            <a:xfrm flipH="1">
              <a:off x="5131919" y="2480326"/>
              <a:ext cx="1870591" cy="1870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304800" dir="7200000" sx="92000" sy="9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4841402" y="3028227"/>
            <a:ext cx="25294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 &amp; APP</a:t>
            </a:r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6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所包含功能</a:t>
            </a:r>
            <a:endParaRPr lang="en-US" altLang="zh-CN" sz="26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Straight Connector 54"/>
          <p:cNvCxnSpPr/>
          <p:nvPr/>
        </p:nvCxnSpPr>
        <p:spPr>
          <a:xfrm flipV="1">
            <a:off x="779763" y="976553"/>
            <a:ext cx="0" cy="548640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3"/>
          <p:cNvSpPr txBox="1"/>
          <p:nvPr/>
        </p:nvSpPr>
        <p:spPr>
          <a:xfrm>
            <a:off x="1300490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1" name="TextBox 13"/>
          <p:cNvSpPr txBox="1"/>
          <p:nvPr/>
        </p:nvSpPr>
        <p:spPr>
          <a:xfrm>
            <a:off x="1300490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3" name="TextBox 13"/>
          <p:cNvSpPr txBox="1"/>
          <p:nvPr/>
        </p:nvSpPr>
        <p:spPr>
          <a:xfrm>
            <a:off x="1300490" y="2276874"/>
            <a:ext cx="3697638" cy="9048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作业考试：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查看学生章测试及期末考试得分，可查看试卷详情并导出章测试成绩，进行主观题批阅</a:t>
            </a:r>
            <a:endParaRPr lang="en-US" altLang="zh-CN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  <a:p>
            <a:pPr defTabSz="1216660">
              <a:spcBef>
                <a:spcPct val="20000"/>
              </a:spcBef>
              <a:defRPr/>
            </a:pP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4" name="TextBox 13"/>
          <p:cNvSpPr txBox="1"/>
          <p:nvPr/>
        </p:nvSpPr>
        <p:spPr>
          <a:xfrm>
            <a:off x="1300490" y="3100106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1300490" y="3818390"/>
            <a:ext cx="3697638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成绩管理：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查看成绩规则，期末考试结束之后在成绩调整期内可进行总分数调整，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此功能仅PC端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8" name="TextBox 13"/>
          <p:cNvSpPr txBox="1"/>
          <p:nvPr/>
        </p:nvSpPr>
        <p:spPr>
          <a:xfrm>
            <a:off x="1300490" y="4606924"/>
            <a:ext cx="3697638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学籍管理：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查看所有已配课学生（包括未登录平台确认课程的学生），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此功能仅PC端</a:t>
            </a:r>
            <a:endParaRPr lang="en-US" sz="1400" b="1" dirty="0">
              <a:solidFill>
                <a:srgbClr val="C0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69" name="TextBox 13"/>
          <p:cNvSpPr txBox="1"/>
          <p:nvPr/>
        </p:nvSpPr>
        <p:spPr>
          <a:xfrm>
            <a:off x="1314255" y="5442176"/>
            <a:ext cx="4354586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通过平台发布学习通知（在【消息中心】可选择班级分班发布通知）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0" name="TextBox 13"/>
          <p:cNvSpPr txBox="1"/>
          <p:nvPr/>
        </p:nvSpPr>
        <p:spPr>
          <a:xfrm>
            <a:off x="1300490" y="6295800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学情分析：</a:t>
            </a:r>
            <a:br>
              <a:rPr lang="en-US" altLang="zh-CN" sz="1400" b="1" dirty="0">
                <a:solidFill>
                  <a:srgbClr val="3C485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rgbClr val="3C4856"/>
                </a:solidFill>
                <a:latin typeface="+mj-ea"/>
                <a:ea typeface="+mj-ea"/>
                <a:sym typeface="Arial" panose="020B0604020202020204" pitchFamily="34" charset="0"/>
              </a:rPr>
              <a:t>本课程学生学习整体情况分析，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此功能仅</a:t>
            </a:r>
            <a:r>
              <a:rPr lang="en-US" altLang="zh-CN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rgbClr val="C00000"/>
                </a:solidFill>
                <a:latin typeface="+mj-ea"/>
                <a:sym typeface="Arial" panose="020B0604020202020204" pitchFamily="34" charset="0"/>
              </a:rPr>
              <a:t>端</a:t>
            </a:r>
            <a:endParaRPr lang="en-US" sz="1400" dirty="0">
              <a:solidFill>
                <a:srgbClr val="3C4856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3" name="TextBox 13"/>
          <p:cNvSpPr txBox="1"/>
          <p:nvPr/>
        </p:nvSpPr>
        <p:spPr>
          <a:xfrm>
            <a:off x="7833426" y="86493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学习进度：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可查看及管理登录平台确认课程学生学习情况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4" name="TextBox 13"/>
          <p:cNvSpPr txBox="1"/>
          <p:nvPr/>
        </p:nvSpPr>
        <p:spPr>
          <a:xfrm>
            <a:off x="7833426" y="1559967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见面课：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混合式课程见面课管理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5" name="TextBox 13"/>
          <p:cNvSpPr txBox="1"/>
          <p:nvPr/>
        </p:nvSpPr>
        <p:spPr>
          <a:xfrm>
            <a:off x="7839496" y="2334779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批阅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查看学生章测试及期末考试得分，主观题批阅（建议使用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端批阅），</a:t>
            </a:r>
            <a:r>
              <a:rPr lang="zh-CN" altLang="en-US" sz="1400" b="1" dirty="0">
                <a:solidFill>
                  <a:srgbClr val="FF7654"/>
                </a:solidFill>
                <a:latin typeface="+mj-ea"/>
                <a:ea typeface="+mj-ea"/>
                <a:sym typeface="Arial" panose="020B0604020202020204" pitchFamily="34" charset="0"/>
              </a:rPr>
              <a:t>同</a:t>
            </a:r>
            <a:r>
              <a:rPr lang="en-US" altLang="zh-CN" sz="1400" b="1" dirty="0">
                <a:solidFill>
                  <a:srgbClr val="FF7654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b="1" dirty="0">
                <a:solidFill>
                  <a:srgbClr val="FF7654"/>
                </a:solidFill>
                <a:latin typeface="+mj-ea"/>
                <a:ea typeface="+mj-ea"/>
                <a:sym typeface="Arial" panose="020B0604020202020204" pitchFamily="34" charset="0"/>
              </a:rPr>
              <a:t>端“作业考试”</a:t>
            </a:r>
            <a:endParaRPr lang="en-US" sz="1400" b="1" dirty="0">
              <a:solidFill>
                <a:srgbClr val="FF7654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6" name="TextBox 13"/>
          <p:cNvSpPr txBox="1"/>
          <p:nvPr/>
        </p:nvSpPr>
        <p:spPr>
          <a:xfrm>
            <a:off x="7854335" y="3174178"/>
            <a:ext cx="3697638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问答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参与本课程平台互动讨论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7" name="TextBox 13"/>
          <p:cNvSpPr txBox="1"/>
          <p:nvPr/>
        </p:nvSpPr>
        <p:spPr>
          <a:xfrm>
            <a:off x="7822697" y="4795845"/>
            <a:ext cx="3697638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在线教程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观看本课程视频内容（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端课通过点击课程名观看）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8" name="TextBox 13"/>
          <p:cNvSpPr txBox="1"/>
          <p:nvPr/>
        </p:nvSpPr>
        <p:spPr>
          <a:xfrm>
            <a:off x="7854335" y="3886643"/>
            <a:ext cx="3876221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课程信息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本课程教学大纲，课程背景，课程目标，课程设计原则（</a:t>
            </a:r>
            <a:r>
              <a:rPr lang="en-US" altLang="zh-CN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PC</a:t>
            </a: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端可通过点击课程名查看）</a:t>
            </a:r>
            <a:endParaRPr 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79" name="TextBox 13"/>
          <p:cNvSpPr txBox="1"/>
          <p:nvPr/>
        </p:nvSpPr>
        <p:spPr>
          <a:xfrm>
            <a:off x="7799883" y="5649469"/>
            <a:ext cx="4032865" cy="4305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课程安排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本校自定义调整的运行时间及成绩比例</a:t>
            </a:r>
            <a:endParaRPr lang="en-US" sz="1400" dirty="0">
              <a:solidFill>
                <a:srgbClr val="FF0000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80264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32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22405" y="156809"/>
            <a:ext cx="2730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端功能键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3"/>
          <p:cNvSpPr txBox="1"/>
          <p:nvPr>
            <p:custDataLst>
              <p:tags r:id="rId1"/>
            </p:custDataLst>
          </p:nvPr>
        </p:nvSpPr>
        <p:spPr>
          <a:xfrm>
            <a:off x="7822370" y="6212431"/>
            <a:ext cx="4354586" cy="645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发布通知：</a:t>
            </a:r>
            <a:b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1400" dirty="0">
                <a:solidFill>
                  <a:schemeClr val="bg1"/>
                </a:solidFill>
                <a:latin typeface="+mj-ea"/>
                <a:ea typeface="+mj-ea"/>
                <a:sym typeface="Arial" panose="020B0604020202020204" pitchFamily="34" charset="0"/>
              </a:rPr>
              <a:t>通过平台发布学习通知（在【我的】消息入口进去可选择分班发布通知）</a:t>
            </a:r>
            <a:endParaRPr lang="zh-CN" altLang="en-US" sz="1400" dirty="0">
              <a:solidFill>
                <a:schemeClr val="bg1"/>
              </a:solidFill>
              <a:latin typeface="+mj-ea"/>
              <a:ea typeface="+mj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19" grpId="0"/>
      <p:bldP spid="37" grpId="0"/>
      <p:bldP spid="61" grpId="0"/>
      <p:bldP spid="63" grpId="0"/>
      <p:bldP spid="64" grpId="0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222709" cy="6858000"/>
          </a:xfrm>
          <a:prstGeom prst="rect">
            <a:avLst/>
          </a:prstGeom>
          <a:solidFill>
            <a:srgbClr val="3B4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3697" y="1871353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教师自助功能操作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1628102" y="3180859"/>
            <a:ext cx="5436093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自助导入学生功能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</a:t>
            </a: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自定义运行时间设置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44600">
            <a:off x="8754621" y="1408591"/>
            <a:ext cx="2804609" cy="16938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159" y="3600864"/>
            <a:ext cx="2409035" cy="24803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31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229870"/>
            <a:ext cx="75920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1074192" y="1468433"/>
            <a:ext cx="100436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、目前针对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选课老师、助教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支持导入学生功能。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同时，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针对既是开课老师，又是选课老师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提供此功能，但是仅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限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操作自己学校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在老师新版学堂-点击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</a:t>
            </a:r>
            <a:r>
              <a:rPr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学籍管理</a:t>
            </a: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】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</a:t>
            </a: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，会跳转至班级列表页面；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130" y="2886075"/>
            <a:ext cx="10210800" cy="3514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5"/>
          <p:cNvSpPr txBox="1"/>
          <p:nvPr/>
        </p:nvSpPr>
        <p:spPr>
          <a:xfrm>
            <a:off x="570230" y="1546860"/>
            <a:ext cx="6853555" cy="46399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、教师端无需自行注册，账号由智慧树网根据学校提供的选课老师信息（工号，姓名，手机号码，所属学院）统一进行配置。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、智慧树官网：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，账号为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，初始密码为“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Zhihuishu@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教工号后六位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（若小于或等于6位，则为全部教工号）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”。若登录时显示账号密码不正确，则直接点击右下角“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忘记密码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”重设即可。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教师端账号是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共享的，W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eb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端的操作可在A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上同步体现。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654290" y="1546860"/>
            <a:ext cx="3835400" cy="44704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442595" y="4848225"/>
            <a:ext cx="1128395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【导入学生】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先下载导入模板，再按照要求操作：如要导入现有的班级中，则需要和学堂列表中的【班级名称】一模一样，学生姓名和学生学号请保证输入正确，表格正确导入即可；请注意课程的运行时间结束了，则不能导入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5030" y="1185545"/>
            <a:ext cx="10278745" cy="366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自助导入学生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1"/>
            </p:custDataLst>
          </p:nvPr>
        </p:nvSpPr>
        <p:spPr>
          <a:xfrm>
            <a:off x="443865" y="4774565"/>
            <a:ext cx="11283950" cy="152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、导入后，会展示出本次导入**条，成功多少条，失败多少条，如果是失败则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支持下载异常表格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，修改异常表格后，重新导入即可。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、异常表格中，导入失败的数据会显示红字，修改后把【导入异常信息】列去掉，再重新导入即可，请注意不可以导入重复数据，不可以导入为空数据。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25880" y="1235075"/>
            <a:ext cx="4556125" cy="22885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67375" y="1235710"/>
            <a:ext cx="5079365" cy="228727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25880" y="3522980"/>
            <a:ext cx="9423400" cy="125158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238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229870"/>
            <a:ext cx="91224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自助删除班级和学生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1"/>
            </p:custDataLst>
          </p:nvPr>
        </p:nvSpPr>
        <p:spPr>
          <a:xfrm>
            <a:off x="454025" y="4050030"/>
            <a:ext cx="1128395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删除班级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：班级中如存在学生则不允许删除！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删除学生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对于【已报到】的学生不允许删除；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）【未报到】的学生可以直接删除，也支持批量删除。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0895" y="1502410"/>
            <a:ext cx="5548630" cy="2381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59525" y="1497965"/>
            <a:ext cx="5013960" cy="23856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229870"/>
            <a:ext cx="6638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05-1-3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自助调班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1"/>
            </p:custDataLst>
          </p:nvPr>
        </p:nvSpPr>
        <p:spPr>
          <a:xfrm>
            <a:off x="443865" y="3960495"/>
            <a:ext cx="11283950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、已报到和未报到的学生都可以调班，点击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【调班】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后，选择要调去的班级即可。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、请注意无论是同学所在的班级，还是想要调过去的班级，只要有一个班级运行时间结束了，则不能再更换；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、也支持批量调班操作。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8795" y="1556385"/>
            <a:ext cx="4511040" cy="24041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030470" y="1557020"/>
            <a:ext cx="6622415" cy="24041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1"/>
            </p:custDataLst>
          </p:nvPr>
        </p:nvSpPr>
        <p:spPr>
          <a:xfrm>
            <a:off x="443865" y="5144770"/>
            <a:ext cx="11135995" cy="7200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、选课老师身份下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【运行设置】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按钮进去，找到对应学期对应课程进行设置。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、课程列表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【设置】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选项中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【班级运行设置】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进去，进行相应时间设置即可；注意课程是【线下考试】类型的无法再进行班级自定义时间设置！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89150" y="3429000"/>
            <a:ext cx="7552055" cy="17913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89150" y="1162685"/>
            <a:ext cx="7551420" cy="22656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4B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220" y="229870"/>
            <a:ext cx="719455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05-2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自定义运行时间设置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>
            <p:custDataLst>
              <p:tags r:id="rId1"/>
            </p:custDataLst>
          </p:nvPr>
        </p:nvSpPr>
        <p:spPr>
          <a:xfrm>
            <a:off x="443865" y="4826635"/>
            <a:ext cx="11283950" cy="807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>
              <a:lnSpc>
                <a:spcPct val="13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按系统提示设置好时间后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务必到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【操作日志】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中查看设置是否成功，如有问题请及时联系智慧树工作人员解决。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645025" y="3158490"/>
            <a:ext cx="6913245" cy="149987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45025" y="1543685"/>
            <a:ext cx="3714750" cy="1536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2625" y="1543685"/>
            <a:ext cx="3883025" cy="31146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FF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随时助力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75" y="4002405"/>
            <a:ext cx="1780540" cy="178054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15871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3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05579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659620" y="1745615"/>
            <a:ext cx="2355850" cy="41332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68275" y="2994660"/>
            <a:ext cx="2884805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3053715" y="2994660"/>
            <a:ext cx="3743960" cy="25133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7640" y="5014595"/>
            <a:ext cx="288544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3B4B7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FF765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1"/>
            </p:custDataLst>
          </p:nvPr>
        </p:nvSpPr>
        <p:spPr>
          <a:xfrm>
            <a:off x="2963913" y="40995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ln>
                  <a:noFill/>
                </a:ln>
                <a:solidFill>
                  <a:srgbClr val="3B4B7F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  <a:cs typeface="Arial" panose="020B0604020202020204" pitchFamily="34" charset="0"/>
                <a:sym typeface="+mn-ea"/>
              </a:rPr>
              <a:t>教学帮公众号</a:t>
            </a:r>
            <a:endParaRPr lang="zh-CN" altLang="en-US" sz="4400" b="1" noProof="0" dirty="0">
              <a:ln>
                <a:noFill/>
              </a:ln>
              <a:solidFill>
                <a:srgbClr val="3B4B7F"/>
              </a:solidFill>
              <a:effectLst/>
              <a:uLnTx/>
              <a:uFillTx/>
              <a:latin typeface="思源黑体 CN Bold" pitchFamily="34" charset="-122"/>
              <a:ea typeface="思源黑体 CN Bold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2"/>
            </p:custDataLst>
          </p:nvPr>
        </p:nvSpPr>
        <p:spPr>
          <a:xfrm>
            <a:off x="4819202" y="2290333"/>
            <a:ext cx="540702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教学资讯、好课推荐、操作指南</a:t>
            </a:r>
            <a:endParaRPr lang="zh-CN" altLang="en-US" sz="280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尽在【智慧树 教学帮】公众号</a:t>
            </a:r>
            <a:endParaRPr lang="zh-CN" altLang="en-US" sz="280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endParaRPr lang="zh-CN" altLang="en-US" sz="280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  <a:p>
            <a:r>
              <a:rPr lang="zh-CN" altLang="en-US" sz="28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快扫码关注吧～</a:t>
            </a:r>
            <a:endParaRPr lang="zh-CN" altLang="en-US" sz="280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38570" y="1925735"/>
            <a:ext cx="2974556" cy="2974556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3"/>
          <p:cNvSpPr/>
          <p:nvPr/>
        </p:nvSpPr>
        <p:spPr>
          <a:xfrm>
            <a:off x="1333500" y="4923790"/>
            <a:ext cx="864616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进入登录状态后，点击姓名左侧“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我的学堂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”即可进入功能界面，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顶部姓名左侧【身份切换】界面选择【选课老师】身份，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也可自由切换其他身份。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97890" y="1512570"/>
            <a:ext cx="4218305" cy="3411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195" y="1512570"/>
            <a:ext cx="6611620" cy="341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80110" y="4520565"/>
            <a:ext cx="44411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找到对应课程，点击笔记本样式按钮可查看本校运行时间及成绩比例设置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550" y="1672590"/>
            <a:ext cx="4695825" cy="26644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1395095"/>
            <a:ext cx="6430645" cy="45916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907415"/>
            <a:ext cx="11282680" cy="549338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54"/>
          <p:cNvCxnSpPr/>
          <p:nvPr/>
        </p:nvCxnSpPr>
        <p:spPr>
          <a:xfrm>
            <a:off x="779763" y="4500978"/>
            <a:ext cx="10477122" cy="0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0"/>
            <a:ext cx="12192000" cy="1731146"/>
          </a:xfrm>
          <a:prstGeom prst="rect">
            <a:avLst/>
          </a:prstGeom>
          <a:solidFill>
            <a:srgbClr val="FF76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656272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平台操作与课程运行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ardrop 29"/>
          <p:cNvSpPr/>
          <p:nvPr/>
        </p:nvSpPr>
        <p:spPr>
          <a:xfrm rot="8100000">
            <a:off x="114416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3B4B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30"/>
          <p:cNvSpPr/>
          <p:nvPr/>
        </p:nvSpPr>
        <p:spPr>
          <a:xfrm>
            <a:off x="119908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29"/>
          <p:cNvSpPr/>
          <p:nvPr/>
        </p:nvSpPr>
        <p:spPr>
          <a:xfrm rot="8100000">
            <a:off x="318603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3B4B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30"/>
          <p:cNvSpPr/>
          <p:nvPr/>
        </p:nvSpPr>
        <p:spPr>
          <a:xfrm>
            <a:off x="324094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30000"/>
              </a:lnSpc>
            </a:pPr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ardrop 29"/>
          <p:cNvSpPr/>
          <p:nvPr/>
        </p:nvSpPr>
        <p:spPr>
          <a:xfrm rot="8100000">
            <a:off x="5469518" y="2485724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3B4B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30"/>
          <p:cNvSpPr/>
          <p:nvPr/>
        </p:nvSpPr>
        <p:spPr>
          <a:xfrm>
            <a:off x="5524436" y="2529600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29"/>
          <p:cNvSpPr/>
          <p:nvPr/>
        </p:nvSpPr>
        <p:spPr>
          <a:xfrm rot="8100000">
            <a:off x="7511381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3B4B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0"/>
          <p:cNvSpPr/>
          <p:nvPr/>
        </p:nvSpPr>
        <p:spPr>
          <a:xfrm>
            <a:off x="7566299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29"/>
          <p:cNvSpPr/>
          <p:nvPr/>
        </p:nvSpPr>
        <p:spPr>
          <a:xfrm rot="8100000">
            <a:off x="9553244" y="2485723"/>
            <a:ext cx="1374544" cy="1374536"/>
          </a:xfrm>
          <a:prstGeom prst="teardrop">
            <a:avLst>
              <a:gd name="adj" fmla="val 138114"/>
            </a:avLst>
          </a:prstGeom>
          <a:solidFill>
            <a:srgbClr val="3B4B7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30"/>
          <p:cNvSpPr/>
          <p:nvPr/>
        </p:nvSpPr>
        <p:spPr>
          <a:xfrm>
            <a:off x="9608162" y="2529599"/>
            <a:ext cx="1270051" cy="12700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000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 flipH="1">
            <a:off x="1094639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导学课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 flipH="1">
            <a:off x="3153553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</a:t>
            </a:r>
            <a:endParaRPr lang="en-US" altLang="zh-CN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 flipH="1">
            <a:off x="5426420" y="2643176"/>
            <a:ext cx="1476992" cy="8299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考试管理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 flipH="1">
            <a:off x="7460157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问答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"/>
          <p:cNvSpPr txBox="1">
            <a:spLocks noChangeArrowheads="1"/>
          </p:cNvSpPr>
          <p:nvPr/>
        </p:nvSpPr>
        <p:spPr bwMode="auto">
          <a:xfrm flipH="1">
            <a:off x="9502020" y="2643176"/>
            <a:ext cx="147699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见面课</a:t>
            </a:r>
            <a:br>
              <a:rPr lang="en-US" altLang="zh-CN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>
                <a:solidFill>
                  <a:srgbClr val="3C485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2400" b="1" dirty="0">
              <a:solidFill>
                <a:srgbClr val="3C485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02-1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学生导学课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537845" y="1306195"/>
            <a:ext cx="1020699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、学生导学可参考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学生端操作手册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进行讲解。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、介绍智慧树账号登录方式。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、督促学生及时登录智慧树平台参与课程学习，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学生务必在课程学习截止时间前加入课程学习才会有考试资格，运行学习截止后将无法再加入课程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（注：智慧树课程非随学随考，考试时间会根据选课老师要求提前设置，学生的在线学习、章节测试、见面课学习需在学习时间截止前完成，学习时间截止后以上学习环节的分数将不再记录）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、讲解平台使用注意事项。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、讲解成绩评定及考核标准。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、建立课程交流群。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02-2-1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在线学习管理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43865" y="1508760"/>
            <a:ext cx="4350385" cy="3693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【学习进度】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栏目对学生的学习行为进行监督管理：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、若老师管理多个班级，在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班级状况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会以班级维度显示班级具体情况，点击班级名称即可进入班级详情列表；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、若只管理一个班级，则直接显示该班级下学生的进度详情（学号、姓名、学习进度、累计观看时长）。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4870" y="1597660"/>
            <a:ext cx="7051675" cy="4253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  <p:tag name="KSO_WM_UNIT_PLACING_PICTURE_USER_VIEWPORT" val="{&quot;height&quot;:5920,&quot;width&quot;:13290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PP_MARK_KEY" val="48f0311f-4de5-4990-9d87-e2db8b812c2f"/>
  <p:tag name="COMMONDATA" val="eyJoZGlkIjoiNTQ5YTlhNTIzOGI0MDBjZmQxNzViMTZhODk2YWI3MmYifQ=="/>
  <p:tag name="commondata" val="eyJoZGlkIjoiZDY4ZWI1NWMwM2UzOWExMmM1NzNiOGQ4NjAxM2Q1YmQ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4812</Words>
  <Application>WPS 演示</Application>
  <PresentationFormat>自定义</PresentationFormat>
  <Paragraphs>273</Paragraphs>
  <Slides>38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字魂59号-创粗黑</vt:lpstr>
      <vt:lpstr>Arial Narrow</vt:lpstr>
      <vt:lpstr>思源黑体 CN Bold</vt:lpstr>
      <vt:lpstr>黑体</vt:lpstr>
      <vt:lpstr>仿宋</vt:lpstr>
      <vt:lpstr>印品黑体</vt:lpstr>
      <vt:lpstr>Wingdings</vt:lpstr>
      <vt:lpstr>Calibri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钱勇萍</cp:lastModifiedBy>
  <cp:revision>449</cp:revision>
  <dcterms:created xsi:type="dcterms:W3CDTF">2021-08-27T03:05:00Z</dcterms:created>
  <dcterms:modified xsi:type="dcterms:W3CDTF">2026-02-25T07:25:24Z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035DB47AF9624324A21B5C08F0A11E3C_13</vt:lpwstr>
  </property>
</Properties>
</file>